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77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Good Approach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54448"/>
            <a:ext cx="2036774" cy="1600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905798"/>
            <a:ext cx="28956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head&gt;&lt;title&gt;Geeky Shows&lt;/title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p{color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red;}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h1{color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#F0E68C;}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&lt;/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p&gt;I am paragraph&lt;/p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74" y="2893679"/>
            <a:ext cx="1981200" cy="1208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885950"/>
            <a:ext cx="2590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1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&lt;/script&gt;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2038350"/>
            <a:ext cx="2819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911870"/>
            <a:ext cx="2590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0974" y="2513899"/>
            <a:ext cx="82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geek.js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854660"/>
            <a:ext cx="28956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head&gt;&lt;title&gt;Geeky Shows&lt;/title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p{color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red;}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h1{color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#F0E68C;}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&lt;/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p&gt;I am paragraph&lt;/p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1885950"/>
            <a:ext cx="259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&lt;script 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“geek.js&gt;</a:t>
            </a:r>
            <a:endParaRPr lang="en-US" sz="1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&lt;/script&gt;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15000" y="819150"/>
            <a:ext cx="0" cy="432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8" grpId="0"/>
      <p:bldP spid="9" grpId="0"/>
      <p:bldP spid="9" grpId="1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895350"/>
            <a:ext cx="411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head Tag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body Tag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Good Approach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971550"/>
            <a:ext cx="28956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head&gt;&lt;title&gt;Geeky Shows&lt;/title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p{color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red;}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h1{color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#F0E68C;}</a:t>
            </a:r>
          </a:p>
          <a:p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script&gt;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&lt;/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p&gt;I am paragraph&lt;/p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&lt;/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9286" y="924163"/>
            <a:ext cx="28085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 &lt;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head&gt;&lt;title&gt;Geeky Shows&lt;/title&gt;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r>
              <a:rPr lang="en-US" sz="1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p{color: red;}</a:t>
            </a:r>
          </a:p>
          <a:p>
            <a:r>
              <a:rPr lang="en-US" sz="1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h1{color</a:t>
            </a:r>
            <a:r>
              <a:rPr lang="en-US" sz="1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#F0E68C;}</a:t>
            </a:r>
          </a:p>
          <a:p>
            <a:r>
              <a:rPr lang="en-US" sz="1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style&gt;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&lt;/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head&gt;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h1&gt;I am Heading&lt;/h1&gt;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p&gt;I am paragraph&lt;/p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("Hello");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&lt;/script</a:t>
            </a:r>
            <a:r>
              <a:rPr lang="en-US" sz="1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96000" y="895350"/>
            <a:ext cx="0" cy="358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45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On-screen Show (16:9)</PresentationFormat>
  <Paragraphs>104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Good Approach</vt:lpstr>
      <vt:lpstr>Good Approach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Approach</dc:title>
  <dc:creator>R</dc:creator>
  <cp:lastModifiedBy>Windows User</cp:lastModifiedBy>
  <cp:revision>5</cp:revision>
  <dcterms:created xsi:type="dcterms:W3CDTF">2006-08-16T00:00:00Z</dcterms:created>
  <dcterms:modified xsi:type="dcterms:W3CDTF">2017-03-17T16:37:14Z</dcterms:modified>
</cp:coreProperties>
</file>