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408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17-Mar-17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17-Mar-17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17-Mar-17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17-Mar-17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If Statement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971551"/>
            <a:ext cx="8229600" cy="2362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It is used to execute an instruction or block of instructions only if a condition is fulfilled.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Syntax: -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if (condition)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    {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block of statements;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     }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36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71550"/>
            <a:ext cx="73914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( (condition1) &amp;&amp; (condition2) )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   block of statements;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}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200" b="1" u="sng" dirty="0" smtClean="0">
                <a:latin typeface="Times New Roman" pitchFamily="18" charset="0"/>
                <a:cs typeface="Times New Roman" pitchFamily="18" charset="0"/>
              </a:rPr>
              <a:t>If statement with logical operator</a:t>
            </a:r>
            <a:endParaRPr lang="en-US" sz="3200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91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38</Words>
  <Application>Microsoft Office PowerPoint</Application>
  <PresentationFormat>On-screen Show (16:9)</PresentationFormat>
  <Paragraphs>12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If Statement</vt:lpstr>
      <vt:lpstr>If statement with logical operator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 Statement</dc:title>
  <dc:creator>R</dc:creator>
  <cp:lastModifiedBy>Windows User</cp:lastModifiedBy>
  <cp:revision>3</cp:revision>
  <dcterms:created xsi:type="dcterms:W3CDTF">2006-08-16T00:00:00Z</dcterms:created>
  <dcterms:modified xsi:type="dcterms:W3CDTF">2017-03-17T16:52:44Z</dcterms:modified>
</cp:coreProperties>
</file>