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If else Statement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if… else statement is used when a different sequence of instructions is to be executed depending on the logical value(True/False) of the condition evaluated.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Syntax: -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if(condition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{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Statement_1_Block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else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{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Statement_2_Block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Statement_3;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957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On-screen Show (16:9)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If else Statement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else Statement</dc:title>
  <dc:creator>R</dc:creator>
  <cp:lastModifiedBy>Windows User</cp:lastModifiedBy>
  <cp:revision>2</cp:revision>
  <dcterms:created xsi:type="dcterms:W3CDTF">2006-08-16T00:00:00Z</dcterms:created>
  <dcterms:modified xsi:type="dcterms:W3CDTF">2017-03-17T16:53:06Z</dcterms:modified>
</cp:coreProperties>
</file>