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Way of adding JavaScript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37338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Inline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Inside head Tag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Inside body Tag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External file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Inside head Tag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Inside body Tag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1591077"/>
            <a:ext cx="14847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Inline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172200" cy="4038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Inside head Tag</a:t>
            </a: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html&gt;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&lt;head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title&gt;Hello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JS&lt;/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title&gt;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head&gt;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h1&gt;I am Heading&lt;/h1&gt;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p&gt;I am first Paragraph.&lt;/p&gt;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2114550"/>
            <a:ext cx="4114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(“Hello </a:t>
            </a:r>
            <a:r>
              <a:rPr lang="en-US" sz="16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16792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Inline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5791200" cy="4038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Inside body Tag</a:t>
            </a: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html&gt;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&lt;head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title&gt;Hello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&lt;/title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head&gt;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h1&gt;I am Heading&lt;/h1&gt;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p&gt;I am first Paragraph.&lt;/p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3005376"/>
            <a:ext cx="4114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(“Hello </a:t>
            </a:r>
            <a:r>
              <a:rPr lang="en-US" sz="16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346567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External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5943600" cy="4038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Inside head Tag</a:t>
            </a: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html&gt;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&lt;head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title&gt;Hello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h1&gt;I am Heading&lt;/h1&gt;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p&gt;I am first Paragraph.&lt;/p&gt;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16373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(“Hello </a:t>
            </a:r>
            <a:r>
              <a:rPr lang="en-US" sz="14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399" y="895350"/>
            <a:ext cx="2365609" cy="15210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1123950"/>
            <a:ext cx="22894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05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(“Hello </a:t>
            </a:r>
            <a:r>
              <a:rPr lang="en-US" sz="105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05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2108596"/>
            <a:ext cx="3733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script&gt;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4200" y="59055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Notepad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724150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Save with 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extension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Ex: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geek.js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link this file to HTML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7400" y="2114550"/>
            <a:ext cx="407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16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=“geek.js”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="text/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"&gt;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318513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 animBg="1"/>
      <p:bldP spid="6" grpId="0"/>
      <p:bldP spid="7" grpId="0"/>
      <p:bldP spid="7" grpId="1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External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5029200" cy="4038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Inside body Tag</a:t>
            </a: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html&gt;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&lt;head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title&gt;Hello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&lt;/title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head&gt;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h1&gt;I am Heading&lt;/h1&gt;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p&gt;I am first Paragraph.&lt;/p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3313153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(“Hello </a:t>
            </a:r>
            <a:r>
              <a:rPr lang="en-US" sz="14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3005376"/>
            <a:ext cx="3733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script&gt;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399" y="895350"/>
            <a:ext cx="2365609" cy="15210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4600" y="1123950"/>
            <a:ext cx="22894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05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(“Hello </a:t>
            </a:r>
            <a:r>
              <a:rPr lang="en-US" sz="105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05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59055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Notepad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724150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Save with 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extension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Ex: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geek.js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link this file to HTML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2600" y="3028950"/>
            <a:ext cx="407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16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=“geek.js”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="text/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"&gt;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7388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  <p:bldP spid="6" grpId="1"/>
      <p:bldP spid="7" grpId="0" animBg="1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3088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="text/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(“Hello World”);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 - Opening Script Tag.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It’s an attribute of script tag. It defines source/location of script file.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geek.js – This is our script file. Where geek is file name and 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extension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file.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 – It’s an attribute of script tag which tells the browser it is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This is optional now a days.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Its type of document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(“Hello World”);  - This is a function to display data.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 - Closing Script tag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8316" y="380821"/>
            <a:ext cx="4464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“geek.js” type="text/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6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&lt;head&gt;&lt;title&gt;Hello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&lt;/title&gt;&lt;/head&gt;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&lt;h1&gt;I am Heading&lt;/h1&gt;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&lt;p&gt;I am first Paragraph.&lt;/p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script 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“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geek1.js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 type="text/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"&gt;&lt;/script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“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geek2.js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 type="text/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"&gt;&lt;/script&gt;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“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geek3.js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 type="text/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"&gt;&lt;/script&gt;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73914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&lt;head&gt;&lt;title&gt;Hello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&lt;/title&gt;&lt;/head&gt;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&lt;h1&gt;I am Heading&lt;/h1&gt;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&lt;p&gt;I am first Paragraph.&lt;/p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       	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2362021"/>
            <a:ext cx="4580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“geek1.js” type="text/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(“Hello world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script&gt;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6824" y="2237422"/>
            <a:ext cx="5474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="text/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(“Hello world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“geek1.js” type="text/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"&gt;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358</Words>
  <Application>Microsoft Office PowerPoint</Application>
  <PresentationFormat>On-screen Show (16:9)</PresentationFormat>
  <Paragraphs>139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Way of adding JavaScript</vt:lpstr>
      <vt:lpstr>Inline</vt:lpstr>
      <vt:lpstr>Inline</vt:lpstr>
      <vt:lpstr>External</vt:lpstr>
      <vt:lpstr>External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 of adding JavaScript</dc:title>
  <dc:creator>R</dc:creator>
  <cp:lastModifiedBy>Windows User</cp:lastModifiedBy>
  <cp:revision>10</cp:revision>
  <dcterms:created xsi:type="dcterms:W3CDTF">2006-08-16T00:00:00Z</dcterms:created>
  <dcterms:modified xsi:type="dcterms:W3CDTF">2017-03-11T15:37:48Z</dcterms:modified>
</cp:coreProperties>
</file>