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Else If Statement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show a multi-way decision based on several conditions, we use else if statement.</a:t>
            </a:r>
          </a:p>
          <a:p>
            <a:pPr marL="0" indent="0">
              <a:buNone/>
            </a:pPr>
            <a:r>
              <a:rPr lang="en-US" sz="2400" dirty="0" smtClean="0"/>
              <a:t>Syntax: 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If(condition_1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    statements_1_Block;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if(condition_2)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statement_2_Blocks;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 if(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Statements_n_Block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statements_x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Else If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Else If Statement</dc:title>
  <dc:creator>R</dc:creator>
  <cp:lastModifiedBy>Windows User</cp:lastModifiedBy>
  <cp:revision>2</cp:revision>
  <dcterms:created xsi:type="dcterms:W3CDTF">2006-08-16T00:00:00Z</dcterms:created>
  <dcterms:modified xsi:type="dcterms:W3CDTF">2017-03-17T17:13:51Z</dcterms:modified>
</cp:coreProperties>
</file>