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Switch Statement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50292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Check several possible constant values for an expression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switch(expression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case expression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block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statements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case expression2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statements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default: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default block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instructions;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361950"/>
            <a:ext cx="24384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cases will be evaluated if you don't use break statement.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7366" y="142875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switch(expression){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case expression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block of statements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case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expression 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case expression 3: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block of statements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break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default: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default block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instructions;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86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On-screen Show (16:9)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Switch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</dc:title>
  <dc:creator>R</dc:creator>
  <cp:lastModifiedBy>Windows User</cp:lastModifiedBy>
  <cp:revision>4</cp:revision>
  <dcterms:created xsi:type="dcterms:W3CDTF">2006-08-16T00:00:00Z</dcterms:created>
  <dcterms:modified xsi:type="dcterms:W3CDTF">2017-03-17T17:37:47Z</dcterms:modified>
</cp:coreProperties>
</file>