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For Loop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for loop is frequently used, usually where the loop will be traversed a fixed number of times.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(initialization;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condition;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increment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decrement)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block of statements;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4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54864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(initialization;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condition;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increment or decrement)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block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statements;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for(i = 0;   i &lt;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5;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i++)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819400" y="1504950"/>
            <a:ext cx="266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 = 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 ;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&lt;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5;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103424"/>
            <a:ext cx="2667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 = 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for( ;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i&lt;5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  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i++;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9800" y="1504949"/>
            <a:ext cx="289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 = 0;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(; ; i++)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if(i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==3)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Nested For Loop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loop inside for loop.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(initialization;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test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condition;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increment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decrement)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block of statements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(initialization;    test condition;      increment or decrement)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block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statements;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68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66750"/>
            <a:ext cx="7696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for(i = 0;   i &lt; 3;    i++)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for(j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0;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5;    j++)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(j);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3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167</Words>
  <Application>Microsoft Office PowerPoint</Application>
  <PresentationFormat>On-screen Show (16:9)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For Loop</vt:lpstr>
      <vt:lpstr>PowerPoint Presentation</vt:lpstr>
      <vt:lpstr>Nested For Loop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</dc:title>
  <dc:creator>R</dc:creator>
  <cp:lastModifiedBy>Windows User</cp:lastModifiedBy>
  <cp:revision>9</cp:revision>
  <dcterms:created xsi:type="dcterms:W3CDTF">2006-08-16T00:00:00Z</dcterms:created>
  <dcterms:modified xsi:type="dcterms:W3CDTF">2018-04-13T15:21:17Z</dcterms:modified>
</cp:coreProperties>
</file>