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900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while loop keeps repeating an action until an associated condition returns false.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while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(test condition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body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the loop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increment/decrement 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114800" y="1885950"/>
            <a:ext cx="274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 = 0;    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while (i &lt;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i++ 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4600" y="1733550"/>
            <a:ext cx="2514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 = 0;    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while (true)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if (i ==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break;        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i++ 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Nested While loop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248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Loop inside While Loop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0;   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(i &lt;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i++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 j = 0;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(j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(j);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j++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6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On-screen Show (16:9)</PresentationFormat>
  <Paragraphs>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While loop</vt:lpstr>
      <vt:lpstr>Nested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R</dc:creator>
  <cp:lastModifiedBy>Windows User</cp:lastModifiedBy>
  <cp:revision>7</cp:revision>
  <dcterms:created xsi:type="dcterms:W3CDTF">2006-08-16T00:00:00Z</dcterms:created>
  <dcterms:modified xsi:type="dcterms:W3CDTF">2018-04-13T16:22:34Z</dcterms:modified>
</cp:coreProperties>
</file>