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6" d="100"/>
          <a:sy n="156" d="100"/>
        </p:scale>
        <p:origin x="-394"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4/13/2018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u="sng" dirty="0" smtClean="0">
                <a:latin typeface="Times New Roman" pitchFamily="18" charset="0"/>
                <a:cs typeface="Times New Roman" pitchFamily="18" charset="0"/>
              </a:rPr>
              <a:t>Do While Loop</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2819400"/>
          </a:xfrm>
        </p:spPr>
        <p:txBody>
          <a:bodyPr>
            <a:normAutofit/>
          </a:bodyPr>
          <a:lstStyle/>
          <a:p>
            <a:pPr marL="0" indent="0">
              <a:buNone/>
            </a:pPr>
            <a:r>
              <a:rPr lang="en-US" sz="1800" dirty="0">
                <a:latin typeface="Times New Roman" pitchFamily="18" charset="0"/>
                <a:cs typeface="Times New Roman" pitchFamily="18" charset="0"/>
              </a:rPr>
              <a:t>The do while loop is similar to while loop, but the condition is checked after the loop body is executed. This ensure that the loop body is run at least once.</a:t>
            </a:r>
          </a:p>
          <a:p>
            <a:pPr marL="0" indent="0">
              <a:buNone/>
            </a:pPr>
            <a:r>
              <a:rPr lang="en-US" sz="1800" dirty="0">
                <a:latin typeface="Times New Roman" pitchFamily="18" charset="0"/>
                <a:cs typeface="Times New Roman" pitchFamily="18" charset="0"/>
              </a:rPr>
              <a:t>Syntax :</a:t>
            </a:r>
          </a:p>
          <a:p>
            <a:pPr marL="0" indent="0">
              <a:buNone/>
            </a:pPr>
            <a:r>
              <a:rPr lang="en-US" sz="1800" dirty="0" smtClean="0">
                <a:latin typeface="Times New Roman" pitchFamily="18" charset="0"/>
                <a:cs typeface="Times New Roman" pitchFamily="18" charset="0"/>
              </a:rPr>
              <a:t>do</a:t>
            </a: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  { </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statements</a:t>
            </a:r>
            <a:r>
              <a:rPr lang="en-US" sz="1800" dirty="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while(test condition);</a:t>
            </a:r>
          </a:p>
          <a:p>
            <a:endParaRPr lang="en-US" sz="1800" dirty="0"/>
          </a:p>
        </p:txBody>
      </p:sp>
      <p:sp>
        <p:nvSpPr>
          <p:cNvPr id="4" name="Rectangle 3"/>
          <p:cNvSpPr/>
          <p:nvPr/>
        </p:nvSpPr>
        <p:spPr>
          <a:xfrm>
            <a:off x="3429000" y="1809750"/>
            <a:ext cx="2743200" cy="1569660"/>
          </a:xfrm>
          <a:prstGeom prst="rect">
            <a:avLst/>
          </a:prstGeom>
        </p:spPr>
        <p:txBody>
          <a:bodyPr wrap="square">
            <a:spAutoFit/>
          </a:bodyPr>
          <a:lstStyle/>
          <a:p>
            <a:r>
              <a:rPr lang="en-US" sz="1600" dirty="0" err="1" smtClean="0">
                <a:latin typeface="Times New Roman" pitchFamily="18" charset="0"/>
                <a:cs typeface="Times New Roman" pitchFamily="18" charset="0"/>
              </a:rPr>
              <a:t>var</a:t>
            </a:r>
            <a:r>
              <a:rPr lang="en-US" sz="1600" dirty="0" smtClean="0">
                <a:latin typeface="Times New Roman" pitchFamily="18" charset="0"/>
                <a:cs typeface="Times New Roman" pitchFamily="18" charset="0"/>
              </a:rPr>
              <a:t> i = 0;      </a:t>
            </a:r>
          </a:p>
          <a:p>
            <a:r>
              <a:rPr lang="en-US" sz="1600" dirty="0" smtClean="0">
                <a:latin typeface="Times New Roman" pitchFamily="18" charset="0"/>
                <a:cs typeface="Times New Roman" pitchFamily="18" charset="0"/>
              </a:rPr>
              <a:t>do </a:t>
            </a:r>
          </a:p>
          <a:p>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a:t>
            </a:r>
          </a:p>
          <a:p>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document.write</a:t>
            </a:r>
            <a:r>
              <a:rPr lang="en-US" sz="1600" dirty="0" smtClean="0">
                <a:latin typeface="Times New Roman" pitchFamily="18" charset="0"/>
                <a:cs typeface="Times New Roman" pitchFamily="18" charset="0"/>
              </a:rPr>
              <a:t>(i);</a:t>
            </a:r>
          </a:p>
          <a:p>
            <a:r>
              <a:rPr lang="en-US" sz="1600" dirty="0" smtClean="0">
                <a:latin typeface="Times New Roman" pitchFamily="18" charset="0"/>
                <a:cs typeface="Times New Roman" pitchFamily="18" charset="0"/>
              </a:rPr>
              <a:t>      i++ ;</a:t>
            </a:r>
          </a:p>
          <a:p>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 while (i &lt; </a:t>
            </a:r>
            <a:r>
              <a:rPr lang="en-US" sz="1600" dirty="0" smtClean="0">
                <a:latin typeface="Times New Roman" pitchFamily="18" charset="0"/>
                <a:cs typeface="Times New Roman" pitchFamily="18" charset="0"/>
              </a:rPr>
              <a:t>5);</a:t>
            </a:r>
            <a:endParaRPr lang="en-US" sz="1600" dirty="0">
              <a:latin typeface="Times New Roman" pitchFamily="18" charset="0"/>
              <a:cs typeface="Times New Roman" pitchFamily="18" charset="0"/>
            </a:endParaRPr>
          </a:p>
        </p:txBody>
      </p:sp>
      <p:sp>
        <p:nvSpPr>
          <p:cNvPr id="5" name="Rectangle 4"/>
          <p:cNvSpPr/>
          <p:nvPr/>
        </p:nvSpPr>
        <p:spPr>
          <a:xfrm>
            <a:off x="5791200" y="1657350"/>
            <a:ext cx="2514600" cy="2062103"/>
          </a:xfrm>
          <a:prstGeom prst="rect">
            <a:avLst/>
          </a:prstGeom>
        </p:spPr>
        <p:txBody>
          <a:bodyPr wrap="square">
            <a:spAutoFit/>
          </a:bodyPr>
          <a:lstStyle/>
          <a:p>
            <a:r>
              <a:rPr lang="en-US" sz="1600" dirty="0" err="1" smtClean="0">
                <a:latin typeface="Times New Roman" pitchFamily="18" charset="0"/>
                <a:cs typeface="Times New Roman" pitchFamily="18" charset="0"/>
              </a:rPr>
              <a:t>var</a:t>
            </a:r>
            <a:r>
              <a:rPr lang="en-US" sz="1600" dirty="0" smtClean="0">
                <a:latin typeface="Times New Roman" pitchFamily="18" charset="0"/>
                <a:cs typeface="Times New Roman" pitchFamily="18" charset="0"/>
              </a:rPr>
              <a:t> i = 0;      </a:t>
            </a:r>
          </a:p>
          <a:p>
            <a:r>
              <a:rPr lang="en-US" sz="1600" dirty="0" smtClean="0">
                <a:latin typeface="Times New Roman" pitchFamily="18" charset="0"/>
                <a:cs typeface="Times New Roman" pitchFamily="18" charset="0"/>
              </a:rPr>
              <a:t>do </a:t>
            </a:r>
          </a:p>
          <a:p>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if (i == 3)</a:t>
            </a:r>
          </a:p>
          <a:p>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break;         </a:t>
            </a:r>
          </a:p>
          <a:p>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document.write</a:t>
            </a:r>
            <a:r>
              <a:rPr lang="en-US" sz="1600" dirty="0" smtClean="0">
                <a:latin typeface="Times New Roman" pitchFamily="18" charset="0"/>
                <a:cs typeface="Times New Roman" pitchFamily="18" charset="0"/>
              </a:rPr>
              <a:t>(i);</a:t>
            </a:r>
          </a:p>
          <a:p>
            <a:r>
              <a:rPr lang="en-US" sz="1600" dirty="0" smtClean="0">
                <a:latin typeface="Times New Roman" pitchFamily="18" charset="0"/>
                <a:cs typeface="Times New Roman" pitchFamily="18" charset="0"/>
              </a:rPr>
              <a:t>          i++ ;</a:t>
            </a:r>
          </a:p>
          <a:p>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 while (true</a:t>
            </a: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a:t>
            </a:r>
          </a:p>
        </p:txBody>
      </p:sp>
    </p:spTree>
    <p:extLst>
      <p:ext uri="{BB962C8B-B14F-4D97-AF65-F5344CB8AC3E}">
        <p14:creationId xmlns:p14="http://schemas.microsoft.com/office/powerpoint/2010/main" val="295669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u="sng" dirty="0" smtClean="0">
                <a:latin typeface="Times New Roman" pitchFamily="18" charset="0"/>
                <a:cs typeface="Times New Roman" pitchFamily="18" charset="0"/>
              </a:rPr>
              <a:t>Nested Do While Loop</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4038600"/>
          </a:xfrm>
        </p:spPr>
        <p:txBody>
          <a:bodyPr>
            <a:normAutofit lnSpcReduction="10000"/>
          </a:bodyPr>
          <a:lstStyle/>
          <a:p>
            <a:pPr marL="0" indent="0">
              <a:buNone/>
            </a:pPr>
            <a:r>
              <a:rPr lang="en-US" sz="1800" dirty="0" smtClean="0">
                <a:latin typeface="Times New Roman" pitchFamily="18" charset="0"/>
                <a:cs typeface="Times New Roman" pitchFamily="18" charset="0"/>
              </a:rPr>
              <a:t>Do while inside Do while</a:t>
            </a:r>
            <a:endParaRPr lang="en-US" sz="1800" dirty="0">
              <a:latin typeface="Times New Roman" pitchFamily="18" charset="0"/>
              <a:cs typeface="Times New Roman" pitchFamily="18" charset="0"/>
            </a:endParaRPr>
          </a:p>
          <a:p>
            <a:pPr marL="0" indent="0">
              <a:buNone/>
            </a:pPr>
            <a:r>
              <a:rPr lang="en-US" sz="1800" dirty="0" err="1">
                <a:latin typeface="Times New Roman" pitchFamily="18" charset="0"/>
                <a:cs typeface="Times New Roman" pitchFamily="18" charset="0"/>
              </a:rPr>
              <a:t>var</a:t>
            </a:r>
            <a:r>
              <a:rPr lang="en-US" sz="1800" dirty="0">
                <a:latin typeface="Times New Roman" pitchFamily="18" charset="0"/>
                <a:cs typeface="Times New Roman" pitchFamily="18" charset="0"/>
              </a:rPr>
              <a:t> i = </a:t>
            </a:r>
            <a:r>
              <a:rPr lang="en-US" sz="1800" dirty="0" smtClean="0">
                <a:latin typeface="Times New Roman" pitchFamily="18" charset="0"/>
                <a:cs typeface="Times New Roman" pitchFamily="18" charset="0"/>
              </a:rPr>
              <a:t>0;      </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do </a:t>
            </a:r>
          </a:p>
          <a:p>
            <a:pPr marL="0" indent="0">
              <a:buNone/>
            </a:pP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document.write</a:t>
            </a:r>
            <a:r>
              <a:rPr lang="en-US" sz="1800" dirty="0">
                <a:latin typeface="Times New Roman" pitchFamily="18" charset="0"/>
                <a:cs typeface="Times New Roman" pitchFamily="18" charset="0"/>
              </a:rPr>
              <a:t>(i);</a:t>
            </a:r>
          </a:p>
          <a:p>
            <a:pPr marL="0" indent="0">
              <a:buNone/>
            </a:pPr>
            <a:r>
              <a:rPr lang="en-US" sz="1800" dirty="0">
                <a:latin typeface="Times New Roman" pitchFamily="18" charset="0"/>
                <a:cs typeface="Times New Roman" pitchFamily="18" charset="0"/>
              </a:rPr>
              <a:t>      i++ </a:t>
            </a:r>
            <a:r>
              <a:rPr lang="en-US" sz="1800"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var</a:t>
            </a:r>
            <a:r>
              <a:rPr lang="en-US" sz="1800" dirty="0" smtClean="0">
                <a:latin typeface="Times New Roman" pitchFamily="18" charset="0"/>
                <a:cs typeface="Times New Roman" pitchFamily="18" charset="0"/>
              </a:rPr>
              <a:t> j = 0;</a:t>
            </a:r>
          </a:p>
          <a:p>
            <a:pPr marL="0" indent="0">
              <a:buNone/>
            </a:pPr>
            <a:r>
              <a:rPr lang="en-US" sz="1800" dirty="0" smtClean="0">
                <a:latin typeface="Times New Roman" pitchFamily="18" charset="0"/>
                <a:cs typeface="Times New Roman" pitchFamily="18" charset="0"/>
              </a:rPr>
              <a:t>     do </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document.write</a:t>
            </a:r>
            <a:r>
              <a:rPr lang="en-US" sz="1800" dirty="0" smtClean="0">
                <a:latin typeface="Times New Roman" pitchFamily="18" charset="0"/>
                <a:cs typeface="Times New Roman" pitchFamily="18" charset="0"/>
              </a:rPr>
              <a:t>(j);</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j++ </a:t>
            </a:r>
            <a:r>
              <a:rPr lang="en-US" sz="1800" dirty="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while </a:t>
            </a:r>
            <a:r>
              <a:rPr lang="en-US" sz="1800" dirty="0" smtClean="0">
                <a:latin typeface="Times New Roman" pitchFamily="18" charset="0"/>
                <a:cs typeface="Times New Roman" pitchFamily="18" charset="0"/>
              </a:rPr>
              <a:t>(j </a:t>
            </a:r>
            <a:r>
              <a:rPr lang="en-US" sz="1800" dirty="0">
                <a:latin typeface="Times New Roman" pitchFamily="18" charset="0"/>
                <a:cs typeface="Times New Roman" pitchFamily="18" charset="0"/>
              </a:rPr>
              <a:t>&lt; </a:t>
            </a:r>
            <a:r>
              <a:rPr lang="en-US" sz="1800" dirty="0" smtClean="0">
                <a:latin typeface="Times New Roman" pitchFamily="18" charset="0"/>
                <a:cs typeface="Times New Roman" pitchFamily="18" charset="0"/>
              </a:rPr>
              <a:t>5);</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while (i &lt; </a:t>
            </a:r>
            <a:r>
              <a:rPr lang="en-US" sz="1800" dirty="0" smtClean="0">
                <a:latin typeface="Times New Roman" pitchFamily="18" charset="0"/>
                <a:cs typeface="Times New Roman" pitchFamily="18" charset="0"/>
              </a:rPr>
              <a:t>3);</a:t>
            </a:r>
            <a:endParaRPr lang="en-US" sz="1800" dirty="0">
              <a:latin typeface="Times New Roman" pitchFamily="18" charset="0"/>
              <a:cs typeface="Times New Roman" pitchFamily="18" charset="0"/>
            </a:endParaRPr>
          </a:p>
          <a:p>
            <a:pPr marL="0" indent="0">
              <a:buNone/>
            </a:pPr>
            <a:endParaRPr lang="en-US" sz="1800" dirty="0"/>
          </a:p>
        </p:txBody>
      </p:sp>
    </p:spTree>
    <p:extLst>
      <p:ext uri="{BB962C8B-B14F-4D97-AF65-F5344CB8AC3E}">
        <p14:creationId xmlns:p14="http://schemas.microsoft.com/office/powerpoint/2010/main" val="340157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145</Words>
  <Application>Microsoft Office PowerPoint</Application>
  <PresentationFormat>On-screen Show (16:9)</PresentationFormat>
  <Paragraphs>35</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Do While Loop</vt:lpstr>
      <vt:lpstr>Nested Do While Loop</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While Loop</dc:title>
  <dc:creator>R</dc:creator>
  <cp:lastModifiedBy>Windows User</cp:lastModifiedBy>
  <cp:revision>6</cp:revision>
  <dcterms:created xsi:type="dcterms:W3CDTF">2006-08-16T00:00:00Z</dcterms:created>
  <dcterms:modified xsi:type="dcterms:W3CDTF">2018-04-13T17:23:59Z</dcterms:modified>
</cp:coreProperties>
</file>