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Break and Continue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Break Statement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This statement is used to "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jumps out" of a loop.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break statement breaks the loop and continues executing the code after the loop (if any).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Continue Statement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This statement is used to "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jumps over" one iteration in the loop.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continue statement breaks one iteration (in the loop), if a specified condition occurs, and continues with the next iteration in the loop.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8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Break and Continue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and Continue</dc:title>
  <dc:creator>R</dc:creator>
  <cp:lastModifiedBy>Windows User</cp:lastModifiedBy>
  <cp:revision>2</cp:revision>
  <dcterms:created xsi:type="dcterms:W3CDTF">2006-08-16T00:00:00Z</dcterms:created>
  <dcterms:modified xsi:type="dcterms:W3CDTF">2018-07-07T06:04:25Z</dcterms:modified>
</cp:coreProperties>
</file>