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Escape Sequences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12759"/>
              </p:ext>
            </p:extLst>
          </p:nvPr>
        </p:nvGraphicFramePr>
        <p:xfrm>
          <a:off x="2286000" y="842010"/>
          <a:ext cx="4419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3622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Character Constant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\b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Backspace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\f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Form feed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\n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Move to new line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\r 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Carriage return (Enter)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\t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Horizontal Tab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\v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Vertical Tab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\\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Print back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slash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\?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Print question mark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\’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Print single quote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\”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Print double quote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Null character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Escape Sequences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Sequences</dc:title>
  <dc:creator>R</dc:creator>
  <cp:lastModifiedBy>Windows User</cp:lastModifiedBy>
  <cp:revision>3</cp:revision>
  <dcterms:created xsi:type="dcterms:W3CDTF">2006-08-16T00:00:00Z</dcterms:created>
  <dcterms:modified xsi:type="dcterms:W3CDTF">2017-03-14T11:29:28Z</dcterms:modified>
</cp:coreProperties>
</file>