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57" r:id="rId5"/>
    <p:sldId id="259" r:id="rId6"/>
    <p:sldId id="262" r:id="rId7"/>
    <p:sldId id="260" r:id="rId8"/>
    <p:sldId id="261" r:id="rId9"/>
    <p:sldId id="264" r:id="rId10"/>
    <p:sldId id="266" r:id="rId11"/>
    <p:sldId id="263" r:id="rId12"/>
    <p:sldId id="267" r:id="rId13"/>
    <p:sldId id="268" r:id="rId14"/>
    <p:sldId id="276" r:id="rId15"/>
    <p:sldId id="269" r:id="rId16"/>
    <p:sldId id="270" r:id="rId17"/>
    <p:sldId id="273" r:id="rId18"/>
    <p:sldId id="274" r:id="rId19"/>
    <p:sldId id="275" r:id="rId20"/>
    <p:sldId id="281" r:id="rId21"/>
    <p:sldId id="282" r:id="rId22"/>
    <p:sldId id="284" r:id="rId23"/>
    <p:sldId id="277" r:id="rId24"/>
    <p:sldId id="279" r:id="rId25"/>
    <p:sldId id="280" r:id="rId26"/>
    <p:sldId id="278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AF93F-C325-4631-81CF-AA60B67FB9C8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1EF5790-10B7-4C26-82BC-5DA4B6112B8F}">
      <dgm:prSet phldrT="[Text]" custT="1"/>
      <dgm:spPr/>
      <dgm:t>
        <a:bodyPr/>
        <a:lstStyle/>
        <a:p>
          <a:r>
            <a:rPr lang="en-IN" sz="1200" dirty="0" smtClean="0">
              <a:latin typeface="Times New Roman" pitchFamily="18" charset="0"/>
              <a:cs typeface="Times New Roman" pitchFamily="18" charset="0"/>
            </a:rPr>
            <a:t>Mobile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7C29AF4F-C3E0-43BC-B506-33B6C2B1C7C1}" type="parTrans" cxnId="{55335680-1530-402C-8C15-E53D9511D5B4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8AB9B090-FC08-4D5B-B8C1-D9BB6EC654C1}" type="sibTrans" cxnId="{55335680-1530-402C-8C15-E53D9511D5B4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EA966E72-BC1B-47E1-BC78-3DCEB700E128}">
      <dgm:prSet phldrT="[Text]" custT="1"/>
      <dgm:spPr/>
      <dgm:t>
        <a:bodyPr/>
        <a:lstStyle/>
        <a:p>
          <a:r>
            <a:rPr lang="en-IN" sz="1200" dirty="0" smtClean="0">
              <a:latin typeface="Times New Roman" pitchFamily="18" charset="0"/>
              <a:cs typeface="Times New Roman" pitchFamily="18" charset="0"/>
            </a:rPr>
            <a:t>Samsung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4C4FFDE9-FC06-4947-82FA-28BEB6EF1A08}" type="parTrans" cxnId="{F92439FF-5779-4F50-AE3E-7E942AA540F0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049AE4F3-FA0F-4ABC-AFD4-535586C94E2A}" type="sibTrans" cxnId="{F92439FF-5779-4F50-AE3E-7E942AA540F0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73EF4FA1-B470-464E-A91F-FAB8A04B55D9}">
      <dgm:prSet phldrT="[Text]" custT="1"/>
      <dgm:spPr/>
      <dgm:t>
        <a:bodyPr/>
        <a:lstStyle/>
        <a:p>
          <a:r>
            <a:rPr lang="en-IN" sz="1200" dirty="0" smtClean="0">
              <a:latin typeface="Times New Roman" pitchFamily="18" charset="0"/>
              <a:cs typeface="Times New Roman" pitchFamily="18" charset="0"/>
            </a:rPr>
            <a:t>LG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DCB1F578-A590-44CE-B582-B8254F7C30C6}" type="parTrans" cxnId="{70C994D3-6B39-44FE-81FB-622B563EEF17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675ECED6-F9B4-4469-B114-D237EF788EE7}" type="sibTrans" cxnId="{70C994D3-6B39-44FE-81FB-622B563EEF17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7BD8F481-7280-42E5-A465-60B311013532}">
      <dgm:prSet phldrT="[Text]" custT="1"/>
      <dgm:spPr/>
      <dgm:t>
        <a:bodyPr/>
        <a:lstStyle/>
        <a:p>
          <a:r>
            <a:rPr lang="en-IN" sz="1200" dirty="0" smtClean="0">
              <a:latin typeface="Times New Roman" pitchFamily="18" charset="0"/>
              <a:cs typeface="Times New Roman" pitchFamily="18" charset="0"/>
            </a:rPr>
            <a:t>Nokia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6FACD3FF-80C3-42D4-9DBC-2526A9AA5602}" type="parTrans" cxnId="{E104F795-8AB8-49DC-B862-D2A37EA4E86F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5C76092D-C364-4A72-B3B8-F6ECA4E9C705}" type="sibTrans" cxnId="{E104F795-8AB8-49DC-B862-D2A37EA4E86F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CB0D2F7B-4DF5-4BA8-A8BE-B197706C2ED7}" type="pres">
      <dgm:prSet presAssocID="{5C2AF93F-C325-4631-81CF-AA60B67FB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D05E873-78F5-46CF-9DA9-BAF67D6A717A}" type="pres">
      <dgm:prSet presAssocID="{51EF5790-10B7-4C26-82BC-5DA4B6112B8F}" presName="hierRoot1" presStyleCnt="0">
        <dgm:presLayoutVars>
          <dgm:hierBranch val="init"/>
        </dgm:presLayoutVars>
      </dgm:prSet>
      <dgm:spPr/>
    </dgm:pt>
    <dgm:pt modelId="{2E16B037-F8AD-41B0-8100-B85245D57D2B}" type="pres">
      <dgm:prSet presAssocID="{51EF5790-10B7-4C26-82BC-5DA4B6112B8F}" presName="rootComposite1" presStyleCnt="0"/>
      <dgm:spPr/>
    </dgm:pt>
    <dgm:pt modelId="{67FEA345-8B17-4C99-95EB-3CD660DA4D32}" type="pres">
      <dgm:prSet presAssocID="{51EF5790-10B7-4C26-82BC-5DA4B6112B8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5932754-E351-451C-86E5-FB49487971F6}" type="pres">
      <dgm:prSet presAssocID="{51EF5790-10B7-4C26-82BC-5DA4B6112B8F}" presName="rootConnector1" presStyleLbl="node1" presStyleIdx="0" presStyleCnt="0"/>
      <dgm:spPr/>
      <dgm:t>
        <a:bodyPr/>
        <a:lstStyle/>
        <a:p>
          <a:endParaRPr lang="en-IN"/>
        </a:p>
      </dgm:t>
    </dgm:pt>
    <dgm:pt modelId="{A8916FCF-CC44-47F3-A83B-00AA309A1437}" type="pres">
      <dgm:prSet presAssocID="{51EF5790-10B7-4C26-82BC-5DA4B6112B8F}" presName="hierChild2" presStyleCnt="0"/>
      <dgm:spPr/>
    </dgm:pt>
    <dgm:pt modelId="{772A01CE-3D28-4EB1-9D71-0485259AC141}" type="pres">
      <dgm:prSet presAssocID="{4C4FFDE9-FC06-4947-82FA-28BEB6EF1A08}" presName="Name37" presStyleLbl="parChTrans1D2" presStyleIdx="0" presStyleCnt="3"/>
      <dgm:spPr/>
      <dgm:t>
        <a:bodyPr/>
        <a:lstStyle/>
        <a:p>
          <a:endParaRPr lang="en-IN"/>
        </a:p>
      </dgm:t>
    </dgm:pt>
    <dgm:pt modelId="{AAC95987-1508-4404-BEC1-7B9F2CF0A6A4}" type="pres">
      <dgm:prSet presAssocID="{EA966E72-BC1B-47E1-BC78-3DCEB700E128}" presName="hierRoot2" presStyleCnt="0">
        <dgm:presLayoutVars>
          <dgm:hierBranch val="init"/>
        </dgm:presLayoutVars>
      </dgm:prSet>
      <dgm:spPr/>
    </dgm:pt>
    <dgm:pt modelId="{3E95B0DD-89FE-424A-910C-4CBF8676C4DA}" type="pres">
      <dgm:prSet presAssocID="{EA966E72-BC1B-47E1-BC78-3DCEB700E128}" presName="rootComposite" presStyleCnt="0"/>
      <dgm:spPr/>
    </dgm:pt>
    <dgm:pt modelId="{A05DF3CE-70E4-44A1-85EF-2636E522F6F8}" type="pres">
      <dgm:prSet presAssocID="{EA966E72-BC1B-47E1-BC78-3DCEB700E12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CA6E483-7C5F-4B61-9E31-CEFCD584C069}" type="pres">
      <dgm:prSet presAssocID="{EA966E72-BC1B-47E1-BC78-3DCEB700E128}" presName="rootConnector" presStyleLbl="node2" presStyleIdx="0" presStyleCnt="3"/>
      <dgm:spPr/>
      <dgm:t>
        <a:bodyPr/>
        <a:lstStyle/>
        <a:p>
          <a:endParaRPr lang="en-IN"/>
        </a:p>
      </dgm:t>
    </dgm:pt>
    <dgm:pt modelId="{C8DF6A32-F504-4A26-B699-7F87603289AF}" type="pres">
      <dgm:prSet presAssocID="{EA966E72-BC1B-47E1-BC78-3DCEB700E128}" presName="hierChild4" presStyleCnt="0"/>
      <dgm:spPr/>
    </dgm:pt>
    <dgm:pt modelId="{CFE614A0-4DE4-422B-AF9A-190E7D88B2A8}" type="pres">
      <dgm:prSet presAssocID="{EA966E72-BC1B-47E1-BC78-3DCEB700E128}" presName="hierChild5" presStyleCnt="0"/>
      <dgm:spPr/>
    </dgm:pt>
    <dgm:pt modelId="{071F7467-4627-4D10-9FDB-17889565351A}" type="pres">
      <dgm:prSet presAssocID="{DCB1F578-A590-44CE-B582-B8254F7C30C6}" presName="Name37" presStyleLbl="parChTrans1D2" presStyleIdx="1" presStyleCnt="3"/>
      <dgm:spPr/>
      <dgm:t>
        <a:bodyPr/>
        <a:lstStyle/>
        <a:p>
          <a:endParaRPr lang="en-IN"/>
        </a:p>
      </dgm:t>
    </dgm:pt>
    <dgm:pt modelId="{3F070C45-4CA4-48B4-A7D4-C97A2F457A5E}" type="pres">
      <dgm:prSet presAssocID="{73EF4FA1-B470-464E-A91F-FAB8A04B55D9}" presName="hierRoot2" presStyleCnt="0">
        <dgm:presLayoutVars>
          <dgm:hierBranch val="init"/>
        </dgm:presLayoutVars>
      </dgm:prSet>
      <dgm:spPr/>
    </dgm:pt>
    <dgm:pt modelId="{214F4E22-70F0-46FB-8958-C0B74A4009C9}" type="pres">
      <dgm:prSet presAssocID="{73EF4FA1-B470-464E-A91F-FAB8A04B55D9}" presName="rootComposite" presStyleCnt="0"/>
      <dgm:spPr/>
    </dgm:pt>
    <dgm:pt modelId="{CE79F29E-5A18-4248-AC53-8BDD91C50193}" type="pres">
      <dgm:prSet presAssocID="{73EF4FA1-B470-464E-A91F-FAB8A04B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9E5F9B1-EC20-4F63-9953-53EDA20E63A3}" type="pres">
      <dgm:prSet presAssocID="{73EF4FA1-B470-464E-A91F-FAB8A04B55D9}" presName="rootConnector" presStyleLbl="node2" presStyleIdx="1" presStyleCnt="3"/>
      <dgm:spPr/>
      <dgm:t>
        <a:bodyPr/>
        <a:lstStyle/>
        <a:p>
          <a:endParaRPr lang="en-IN"/>
        </a:p>
      </dgm:t>
    </dgm:pt>
    <dgm:pt modelId="{EF9B8D1D-A116-4DFF-BEE4-02EA71DD4278}" type="pres">
      <dgm:prSet presAssocID="{73EF4FA1-B470-464E-A91F-FAB8A04B55D9}" presName="hierChild4" presStyleCnt="0"/>
      <dgm:spPr/>
    </dgm:pt>
    <dgm:pt modelId="{83D0D7FD-806D-48C8-B77E-24EC91502DE3}" type="pres">
      <dgm:prSet presAssocID="{73EF4FA1-B470-464E-A91F-FAB8A04B55D9}" presName="hierChild5" presStyleCnt="0"/>
      <dgm:spPr/>
    </dgm:pt>
    <dgm:pt modelId="{C421E975-F4CE-4A57-B8D1-6983DD196543}" type="pres">
      <dgm:prSet presAssocID="{6FACD3FF-80C3-42D4-9DBC-2526A9AA5602}" presName="Name37" presStyleLbl="parChTrans1D2" presStyleIdx="2" presStyleCnt="3"/>
      <dgm:spPr/>
      <dgm:t>
        <a:bodyPr/>
        <a:lstStyle/>
        <a:p>
          <a:endParaRPr lang="en-IN"/>
        </a:p>
      </dgm:t>
    </dgm:pt>
    <dgm:pt modelId="{58073313-A2E6-48B6-B5A3-97A6335A1428}" type="pres">
      <dgm:prSet presAssocID="{7BD8F481-7280-42E5-A465-60B311013532}" presName="hierRoot2" presStyleCnt="0">
        <dgm:presLayoutVars>
          <dgm:hierBranch val="init"/>
        </dgm:presLayoutVars>
      </dgm:prSet>
      <dgm:spPr/>
    </dgm:pt>
    <dgm:pt modelId="{6791BEC0-2B7D-4B16-BCEE-D52762C5DE29}" type="pres">
      <dgm:prSet presAssocID="{7BD8F481-7280-42E5-A465-60B311013532}" presName="rootComposite" presStyleCnt="0"/>
      <dgm:spPr/>
    </dgm:pt>
    <dgm:pt modelId="{5CF317AE-8ACA-4488-8211-0B354637C91B}" type="pres">
      <dgm:prSet presAssocID="{7BD8F481-7280-42E5-A465-60B31101353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4AA7F26-8FD9-4FBF-B173-53453F545FA5}" type="pres">
      <dgm:prSet presAssocID="{7BD8F481-7280-42E5-A465-60B311013532}" presName="rootConnector" presStyleLbl="node2" presStyleIdx="2" presStyleCnt="3"/>
      <dgm:spPr/>
      <dgm:t>
        <a:bodyPr/>
        <a:lstStyle/>
        <a:p>
          <a:endParaRPr lang="en-IN"/>
        </a:p>
      </dgm:t>
    </dgm:pt>
    <dgm:pt modelId="{23ED5483-5FA6-446D-8F26-AD3AA00587EC}" type="pres">
      <dgm:prSet presAssocID="{7BD8F481-7280-42E5-A465-60B311013532}" presName="hierChild4" presStyleCnt="0"/>
      <dgm:spPr/>
    </dgm:pt>
    <dgm:pt modelId="{5887DDE0-782F-43FF-98D5-672A20C9906F}" type="pres">
      <dgm:prSet presAssocID="{7BD8F481-7280-42E5-A465-60B311013532}" presName="hierChild5" presStyleCnt="0"/>
      <dgm:spPr/>
    </dgm:pt>
    <dgm:pt modelId="{137D83CF-3684-4FA3-A6F7-0ED4CAB00731}" type="pres">
      <dgm:prSet presAssocID="{51EF5790-10B7-4C26-82BC-5DA4B6112B8F}" presName="hierChild3" presStyleCnt="0"/>
      <dgm:spPr/>
    </dgm:pt>
  </dgm:ptLst>
  <dgm:cxnLst>
    <dgm:cxn modelId="{A4C67A7B-DCD9-4287-BA33-860DAB284E8E}" type="presOf" srcId="{5C2AF93F-C325-4631-81CF-AA60B67FB9C8}" destId="{CB0D2F7B-4DF5-4BA8-A8BE-B197706C2ED7}" srcOrd="0" destOrd="0" presId="urn:microsoft.com/office/officeart/2005/8/layout/orgChart1"/>
    <dgm:cxn modelId="{69362AF1-506C-4A64-A5E2-2CA563A620A4}" type="presOf" srcId="{7BD8F481-7280-42E5-A465-60B311013532}" destId="{5CF317AE-8ACA-4488-8211-0B354637C91B}" srcOrd="0" destOrd="0" presId="urn:microsoft.com/office/officeart/2005/8/layout/orgChart1"/>
    <dgm:cxn modelId="{A63C8573-0488-4D50-8C46-2A82E473EFD4}" type="presOf" srcId="{DCB1F578-A590-44CE-B582-B8254F7C30C6}" destId="{071F7467-4627-4D10-9FDB-17889565351A}" srcOrd="0" destOrd="0" presId="urn:microsoft.com/office/officeart/2005/8/layout/orgChart1"/>
    <dgm:cxn modelId="{887E0A62-958F-4BB3-A46C-4998B4C4B6E4}" type="presOf" srcId="{6FACD3FF-80C3-42D4-9DBC-2526A9AA5602}" destId="{C421E975-F4CE-4A57-B8D1-6983DD196543}" srcOrd="0" destOrd="0" presId="urn:microsoft.com/office/officeart/2005/8/layout/orgChart1"/>
    <dgm:cxn modelId="{EBF4D4B1-ABCB-47BB-B055-0A7EC0F05A00}" type="presOf" srcId="{51EF5790-10B7-4C26-82BC-5DA4B6112B8F}" destId="{67FEA345-8B17-4C99-95EB-3CD660DA4D32}" srcOrd="0" destOrd="0" presId="urn:microsoft.com/office/officeart/2005/8/layout/orgChart1"/>
    <dgm:cxn modelId="{F92439FF-5779-4F50-AE3E-7E942AA540F0}" srcId="{51EF5790-10B7-4C26-82BC-5DA4B6112B8F}" destId="{EA966E72-BC1B-47E1-BC78-3DCEB700E128}" srcOrd="0" destOrd="0" parTransId="{4C4FFDE9-FC06-4947-82FA-28BEB6EF1A08}" sibTransId="{049AE4F3-FA0F-4ABC-AFD4-535586C94E2A}"/>
    <dgm:cxn modelId="{220A4AB3-7AC1-4BDE-AB58-5C10E66A3EA0}" type="presOf" srcId="{EA966E72-BC1B-47E1-BC78-3DCEB700E128}" destId="{9CA6E483-7C5F-4B61-9E31-CEFCD584C069}" srcOrd="1" destOrd="0" presId="urn:microsoft.com/office/officeart/2005/8/layout/orgChart1"/>
    <dgm:cxn modelId="{E104F795-8AB8-49DC-B862-D2A37EA4E86F}" srcId="{51EF5790-10B7-4C26-82BC-5DA4B6112B8F}" destId="{7BD8F481-7280-42E5-A465-60B311013532}" srcOrd="2" destOrd="0" parTransId="{6FACD3FF-80C3-42D4-9DBC-2526A9AA5602}" sibTransId="{5C76092D-C364-4A72-B3B8-F6ECA4E9C705}"/>
    <dgm:cxn modelId="{FA687274-E0A0-4D36-9381-2CBE8394CEC7}" type="presOf" srcId="{7BD8F481-7280-42E5-A465-60B311013532}" destId="{74AA7F26-8FD9-4FBF-B173-53453F545FA5}" srcOrd="1" destOrd="0" presId="urn:microsoft.com/office/officeart/2005/8/layout/orgChart1"/>
    <dgm:cxn modelId="{1E35B8F9-0278-4A66-84A3-EA3D305280A4}" type="presOf" srcId="{4C4FFDE9-FC06-4947-82FA-28BEB6EF1A08}" destId="{772A01CE-3D28-4EB1-9D71-0485259AC141}" srcOrd="0" destOrd="0" presId="urn:microsoft.com/office/officeart/2005/8/layout/orgChart1"/>
    <dgm:cxn modelId="{BD2EDCA4-A27F-4F9E-82C8-46CB55A335A3}" type="presOf" srcId="{EA966E72-BC1B-47E1-BC78-3DCEB700E128}" destId="{A05DF3CE-70E4-44A1-85EF-2636E522F6F8}" srcOrd="0" destOrd="0" presId="urn:microsoft.com/office/officeart/2005/8/layout/orgChart1"/>
    <dgm:cxn modelId="{21A28960-6E30-4C13-90AF-D51A9CEE0BB2}" type="presOf" srcId="{73EF4FA1-B470-464E-A91F-FAB8A04B55D9}" destId="{19E5F9B1-EC20-4F63-9953-53EDA20E63A3}" srcOrd="1" destOrd="0" presId="urn:microsoft.com/office/officeart/2005/8/layout/orgChart1"/>
    <dgm:cxn modelId="{20DEB292-36B1-45D4-975B-3C8FE746DA3C}" type="presOf" srcId="{51EF5790-10B7-4C26-82BC-5DA4B6112B8F}" destId="{F5932754-E351-451C-86E5-FB49487971F6}" srcOrd="1" destOrd="0" presId="urn:microsoft.com/office/officeart/2005/8/layout/orgChart1"/>
    <dgm:cxn modelId="{DCAE6DC7-0015-439B-8F0D-407E652EC9EE}" type="presOf" srcId="{73EF4FA1-B470-464E-A91F-FAB8A04B55D9}" destId="{CE79F29E-5A18-4248-AC53-8BDD91C50193}" srcOrd="0" destOrd="0" presId="urn:microsoft.com/office/officeart/2005/8/layout/orgChart1"/>
    <dgm:cxn modelId="{70C994D3-6B39-44FE-81FB-622B563EEF17}" srcId="{51EF5790-10B7-4C26-82BC-5DA4B6112B8F}" destId="{73EF4FA1-B470-464E-A91F-FAB8A04B55D9}" srcOrd="1" destOrd="0" parTransId="{DCB1F578-A590-44CE-B582-B8254F7C30C6}" sibTransId="{675ECED6-F9B4-4469-B114-D237EF788EE7}"/>
    <dgm:cxn modelId="{55335680-1530-402C-8C15-E53D9511D5B4}" srcId="{5C2AF93F-C325-4631-81CF-AA60B67FB9C8}" destId="{51EF5790-10B7-4C26-82BC-5DA4B6112B8F}" srcOrd="0" destOrd="0" parTransId="{7C29AF4F-C3E0-43BC-B506-33B6C2B1C7C1}" sibTransId="{8AB9B090-FC08-4D5B-B8C1-D9BB6EC654C1}"/>
    <dgm:cxn modelId="{549E3278-3AF9-437C-B782-E8B440CFEC37}" type="presParOf" srcId="{CB0D2F7B-4DF5-4BA8-A8BE-B197706C2ED7}" destId="{6D05E873-78F5-46CF-9DA9-BAF67D6A717A}" srcOrd="0" destOrd="0" presId="urn:microsoft.com/office/officeart/2005/8/layout/orgChart1"/>
    <dgm:cxn modelId="{28567E27-49A9-4285-B1CC-1268F05EDAB4}" type="presParOf" srcId="{6D05E873-78F5-46CF-9DA9-BAF67D6A717A}" destId="{2E16B037-F8AD-41B0-8100-B85245D57D2B}" srcOrd="0" destOrd="0" presId="urn:microsoft.com/office/officeart/2005/8/layout/orgChart1"/>
    <dgm:cxn modelId="{FC0D52D5-95B6-44C3-A6A1-C39B26AA8246}" type="presParOf" srcId="{2E16B037-F8AD-41B0-8100-B85245D57D2B}" destId="{67FEA345-8B17-4C99-95EB-3CD660DA4D32}" srcOrd="0" destOrd="0" presId="urn:microsoft.com/office/officeart/2005/8/layout/orgChart1"/>
    <dgm:cxn modelId="{87C21648-D049-4D9B-80DD-3D925EB8893F}" type="presParOf" srcId="{2E16B037-F8AD-41B0-8100-B85245D57D2B}" destId="{F5932754-E351-451C-86E5-FB49487971F6}" srcOrd="1" destOrd="0" presId="urn:microsoft.com/office/officeart/2005/8/layout/orgChart1"/>
    <dgm:cxn modelId="{0B2E9946-8084-4562-AD7B-EFFF47C8C1CD}" type="presParOf" srcId="{6D05E873-78F5-46CF-9DA9-BAF67D6A717A}" destId="{A8916FCF-CC44-47F3-A83B-00AA309A1437}" srcOrd="1" destOrd="0" presId="urn:microsoft.com/office/officeart/2005/8/layout/orgChart1"/>
    <dgm:cxn modelId="{6EC32801-14C7-45B1-91E0-8901CCFF401D}" type="presParOf" srcId="{A8916FCF-CC44-47F3-A83B-00AA309A1437}" destId="{772A01CE-3D28-4EB1-9D71-0485259AC141}" srcOrd="0" destOrd="0" presId="urn:microsoft.com/office/officeart/2005/8/layout/orgChart1"/>
    <dgm:cxn modelId="{B02890B3-EE81-43B1-A7A7-C95934056646}" type="presParOf" srcId="{A8916FCF-CC44-47F3-A83B-00AA309A1437}" destId="{AAC95987-1508-4404-BEC1-7B9F2CF0A6A4}" srcOrd="1" destOrd="0" presId="urn:microsoft.com/office/officeart/2005/8/layout/orgChart1"/>
    <dgm:cxn modelId="{DEF89633-6152-4923-A264-FFF52C4A1448}" type="presParOf" srcId="{AAC95987-1508-4404-BEC1-7B9F2CF0A6A4}" destId="{3E95B0DD-89FE-424A-910C-4CBF8676C4DA}" srcOrd="0" destOrd="0" presId="urn:microsoft.com/office/officeart/2005/8/layout/orgChart1"/>
    <dgm:cxn modelId="{62C51C74-C871-4DB1-BB90-7432A786BF7E}" type="presParOf" srcId="{3E95B0DD-89FE-424A-910C-4CBF8676C4DA}" destId="{A05DF3CE-70E4-44A1-85EF-2636E522F6F8}" srcOrd="0" destOrd="0" presId="urn:microsoft.com/office/officeart/2005/8/layout/orgChart1"/>
    <dgm:cxn modelId="{A7A46A24-AAD0-4C57-A14C-4EDC1CB52B4C}" type="presParOf" srcId="{3E95B0DD-89FE-424A-910C-4CBF8676C4DA}" destId="{9CA6E483-7C5F-4B61-9E31-CEFCD584C069}" srcOrd="1" destOrd="0" presId="urn:microsoft.com/office/officeart/2005/8/layout/orgChart1"/>
    <dgm:cxn modelId="{736C55A0-7AEB-4AD3-BD99-F416ED6B3D73}" type="presParOf" srcId="{AAC95987-1508-4404-BEC1-7B9F2CF0A6A4}" destId="{C8DF6A32-F504-4A26-B699-7F87603289AF}" srcOrd="1" destOrd="0" presId="urn:microsoft.com/office/officeart/2005/8/layout/orgChart1"/>
    <dgm:cxn modelId="{25FE7F5A-A8A8-4761-993C-8C3D901AF2E4}" type="presParOf" srcId="{AAC95987-1508-4404-BEC1-7B9F2CF0A6A4}" destId="{CFE614A0-4DE4-422B-AF9A-190E7D88B2A8}" srcOrd="2" destOrd="0" presId="urn:microsoft.com/office/officeart/2005/8/layout/orgChart1"/>
    <dgm:cxn modelId="{6DDE72FE-45F6-4F18-B90C-E41161836882}" type="presParOf" srcId="{A8916FCF-CC44-47F3-A83B-00AA309A1437}" destId="{071F7467-4627-4D10-9FDB-17889565351A}" srcOrd="2" destOrd="0" presId="urn:microsoft.com/office/officeart/2005/8/layout/orgChart1"/>
    <dgm:cxn modelId="{24760A04-B02A-4BF4-9CE9-AF0EB87F066A}" type="presParOf" srcId="{A8916FCF-CC44-47F3-A83B-00AA309A1437}" destId="{3F070C45-4CA4-48B4-A7D4-C97A2F457A5E}" srcOrd="3" destOrd="0" presId="urn:microsoft.com/office/officeart/2005/8/layout/orgChart1"/>
    <dgm:cxn modelId="{AF37A10D-2B74-4508-808C-BA41EB064AC2}" type="presParOf" srcId="{3F070C45-4CA4-48B4-A7D4-C97A2F457A5E}" destId="{214F4E22-70F0-46FB-8958-C0B74A4009C9}" srcOrd="0" destOrd="0" presId="urn:microsoft.com/office/officeart/2005/8/layout/orgChart1"/>
    <dgm:cxn modelId="{6B7522ED-4FB4-476C-8671-B183B62A1B80}" type="presParOf" srcId="{214F4E22-70F0-46FB-8958-C0B74A4009C9}" destId="{CE79F29E-5A18-4248-AC53-8BDD91C50193}" srcOrd="0" destOrd="0" presId="urn:microsoft.com/office/officeart/2005/8/layout/orgChart1"/>
    <dgm:cxn modelId="{4F339728-3A4D-4118-B205-5767C28DCEB7}" type="presParOf" srcId="{214F4E22-70F0-46FB-8958-C0B74A4009C9}" destId="{19E5F9B1-EC20-4F63-9953-53EDA20E63A3}" srcOrd="1" destOrd="0" presId="urn:microsoft.com/office/officeart/2005/8/layout/orgChart1"/>
    <dgm:cxn modelId="{0B7E5705-607E-421A-842E-7A8013F329FC}" type="presParOf" srcId="{3F070C45-4CA4-48B4-A7D4-C97A2F457A5E}" destId="{EF9B8D1D-A116-4DFF-BEE4-02EA71DD4278}" srcOrd="1" destOrd="0" presId="urn:microsoft.com/office/officeart/2005/8/layout/orgChart1"/>
    <dgm:cxn modelId="{E39134BA-1E82-4BFC-AD96-6B17635AE148}" type="presParOf" srcId="{3F070C45-4CA4-48B4-A7D4-C97A2F457A5E}" destId="{83D0D7FD-806D-48C8-B77E-24EC91502DE3}" srcOrd="2" destOrd="0" presId="urn:microsoft.com/office/officeart/2005/8/layout/orgChart1"/>
    <dgm:cxn modelId="{7B353BAD-8122-40D8-B780-8FC0011440E5}" type="presParOf" srcId="{A8916FCF-CC44-47F3-A83B-00AA309A1437}" destId="{C421E975-F4CE-4A57-B8D1-6983DD196543}" srcOrd="4" destOrd="0" presId="urn:microsoft.com/office/officeart/2005/8/layout/orgChart1"/>
    <dgm:cxn modelId="{B371CE6D-A128-4621-BE05-8321D1B74353}" type="presParOf" srcId="{A8916FCF-CC44-47F3-A83B-00AA309A1437}" destId="{58073313-A2E6-48B6-B5A3-97A6335A1428}" srcOrd="5" destOrd="0" presId="urn:microsoft.com/office/officeart/2005/8/layout/orgChart1"/>
    <dgm:cxn modelId="{B39C50AF-CFCE-4D0A-BF82-E7CB58F46453}" type="presParOf" srcId="{58073313-A2E6-48B6-B5A3-97A6335A1428}" destId="{6791BEC0-2B7D-4B16-BCEE-D52762C5DE29}" srcOrd="0" destOrd="0" presId="urn:microsoft.com/office/officeart/2005/8/layout/orgChart1"/>
    <dgm:cxn modelId="{110B1F24-52B2-46B8-9AC8-44785B551622}" type="presParOf" srcId="{6791BEC0-2B7D-4B16-BCEE-D52762C5DE29}" destId="{5CF317AE-8ACA-4488-8211-0B354637C91B}" srcOrd="0" destOrd="0" presId="urn:microsoft.com/office/officeart/2005/8/layout/orgChart1"/>
    <dgm:cxn modelId="{717E67B0-FEDF-4186-BA05-EA2D3192D2FA}" type="presParOf" srcId="{6791BEC0-2B7D-4B16-BCEE-D52762C5DE29}" destId="{74AA7F26-8FD9-4FBF-B173-53453F545FA5}" srcOrd="1" destOrd="0" presId="urn:microsoft.com/office/officeart/2005/8/layout/orgChart1"/>
    <dgm:cxn modelId="{D645AD38-1882-477B-95B8-91F7133EF5B6}" type="presParOf" srcId="{58073313-A2E6-48B6-B5A3-97A6335A1428}" destId="{23ED5483-5FA6-446D-8F26-AD3AA00587EC}" srcOrd="1" destOrd="0" presId="urn:microsoft.com/office/officeart/2005/8/layout/orgChart1"/>
    <dgm:cxn modelId="{C1AC3427-776E-407E-9CAD-06952B16C33E}" type="presParOf" srcId="{58073313-A2E6-48B6-B5A3-97A6335A1428}" destId="{5887DDE0-782F-43FF-98D5-672A20C9906F}" srcOrd="2" destOrd="0" presId="urn:microsoft.com/office/officeart/2005/8/layout/orgChart1"/>
    <dgm:cxn modelId="{4A97883F-B432-40D7-8A81-5CB7539FC7C0}" type="presParOf" srcId="{6D05E873-78F5-46CF-9DA9-BAF67D6A717A}" destId="{137D83CF-3684-4FA3-A6F7-0ED4CAB007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2AF93F-C325-4631-81CF-AA60B67FB9C8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1EF5790-10B7-4C26-82BC-5DA4B6112B8F}">
      <dgm:prSet phldrT="[Text]" custT="1"/>
      <dgm:spPr/>
      <dgm:t>
        <a:bodyPr/>
        <a:lstStyle/>
        <a:p>
          <a:r>
            <a:rPr lang="en-IN" sz="1200" dirty="0" smtClean="0">
              <a:latin typeface="Times New Roman" pitchFamily="18" charset="0"/>
              <a:cs typeface="Times New Roman" pitchFamily="18" charset="0"/>
            </a:rPr>
            <a:t>Person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7C29AF4F-C3E0-43BC-B506-33B6C2B1C7C1}" type="parTrans" cxnId="{55335680-1530-402C-8C15-E53D9511D5B4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8AB9B090-FC08-4D5B-B8C1-D9BB6EC654C1}" type="sibTrans" cxnId="{55335680-1530-402C-8C15-E53D9511D5B4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EA966E72-BC1B-47E1-BC78-3DCEB700E128}">
      <dgm:prSet phldrT="[Text]" custT="1"/>
      <dgm:spPr/>
      <dgm:t>
        <a:bodyPr/>
        <a:lstStyle/>
        <a:p>
          <a:r>
            <a:rPr lang="en-IN" sz="1200" dirty="0" smtClean="0">
              <a:latin typeface="Times New Roman" pitchFamily="18" charset="0"/>
              <a:cs typeface="Times New Roman" pitchFamily="18" charset="0"/>
            </a:rPr>
            <a:t>Rahul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4C4FFDE9-FC06-4947-82FA-28BEB6EF1A08}" type="parTrans" cxnId="{F92439FF-5779-4F50-AE3E-7E942AA540F0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049AE4F3-FA0F-4ABC-AFD4-535586C94E2A}" type="sibTrans" cxnId="{F92439FF-5779-4F50-AE3E-7E942AA540F0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73EF4FA1-B470-464E-A91F-FAB8A04B55D9}">
      <dgm:prSet phldrT="[Text]" custT="1"/>
      <dgm:spPr/>
      <dgm:t>
        <a:bodyPr/>
        <a:lstStyle/>
        <a:p>
          <a:r>
            <a:rPr lang="en-IN" sz="1200" dirty="0" err="1" smtClean="0">
              <a:latin typeface="Times New Roman" pitchFamily="18" charset="0"/>
              <a:cs typeface="Times New Roman" pitchFamily="18" charset="0"/>
            </a:rPr>
            <a:t>Sonam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DCB1F578-A590-44CE-B582-B8254F7C30C6}" type="parTrans" cxnId="{70C994D3-6B39-44FE-81FB-622B563EEF17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675ECED6-F9B4-4469-B114-D237EF788EE7}" type="sibTrans" cxnId="{70C994D3-6B39-44FE-81FB-622B563EEF17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7BD8F481-7280-42E5-A465-60B311013532}">
      <dgm:prSet phldrT="[Text]" custT="1"/>
      <dgm:spPr/>
      <dgm:t>
        <a:bodyPr/>
        <a:lstStyle/>
        <a:p>
          <a:r>
            <a:rPr lang="en-IN" sz="1200" dirty="0" err="1" smtClean="0">
              <a:latin typeface="Times New Roman" pitchFamily="18" charset="0"/>
              <a:cs typeface="Times New Roman" pitchFamily="18" charset="0"/>
            </a:rPr>
            <a:t>Sujit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6FACD3FF-80C3-42D4-9DBC-2526A9AA5602}" type="parTrans" cxnId="{E104F795-8AB8-49DC-B862-D2A37EA4E86F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5C76092D-C364-4A72-B3B8-F6ECA4E9C705}" type="sibTrans" cxnId="{E104F795-8AB8-49DC-B862-D2A37EA4E86F}">
      <dgm:prSet/>
      <dgm:spPr/>
      <dgm:t>
        <a:bodyPr/>
        <a:lstStyle/>
        <a:p>
          <a:endParaRPr lang="en-IN" sz="1600">
            <a:latin typeface="Times New Roman" pitchFamily="18" charset="0"/>
            <a:cs typeface="Times New Roman" pitchFamily="18" charset="0"/>
          </a:endParaRPr>
        </a:p>
      </dgm:t>
    </dgm:pt>
    <dgm:pt modelId="{CB0D2F7B-4DF5-4BA8-A8BE-B197706C2ED7}" type="pres">
      <dgm:prSet presAssocID="{5C2AF93F-C325-4631-81CF-AA60B67FB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D05E873-78F5-46CF-9DA9-BAF67D6A717A}" type="pres">
      <dgm:prSet presAssocID="{51EF5790-10B7-4C26-82BC-5DA4B6112B8F}" presName="hierRoot1" presStyleCnt="0">
        <dgm:presLayoutVars>
          <dgm:hierBranch val="init"/>
        </dgm:presLayoutVars>
      </dgm:prSet>
      <dgm:spPr/>
    </dgm:pt>
    <dgm:pt modelId="{2E16B037-F8AD-41B0-8100-B85245D57D2B}" type="pres">
      <dgm:prSet presAssocID="{51EF5790-10B7-4C26-82BC-5DA4B6112B8F}" presName="rootComposite1" presStyleCnt="0"/>
      <dgm:spPr/>
    </dgm:pt>
    <dgm:pt modelId="{67FEA345-8B17-4C99-95EB-3CD660DA4D32}" type="pres">
      <dgm:prSet presAssocID="{51EF5790-10B7-4C26-82BC-5DA4B6112B8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5932754-E351-451C-86E5-FB49487971F6}" type="pres">
      <dgm:prSet presAssocID="{51EF5790-10B7-4C26-82BC-5DA4B6112B8F}" presName="rootConnector1" presStyleLbl="node1" presStyleIdx="0" presStyleCnt="0"/>
      <dgm:spPr/>
      <dgm:t>
        <a:bodyPr/>
        <a:lstStyle/>
        <a:p>
          <a:endParaRPr lang="en-IN"/>
        </a:p>
      </dgm:t>
    </dgm:pt>
    <dgm:pt modelId="{A8916FCF-CC44-47F3-A83B-00AA309A1437}" type="pres">
      <dgm:prSet presAssocID="{51EF5790-10B7-4C26-82BC-5DA4B6112B8F}" presName="hierChild2" presStyleCnt="0"/>
      <dgm:spPr/>
    </dgm:pt>
    <dgm:pt modelId="{772A01CE-3D28-4EB1-9D71-0485259AC141}" type="pres">
      <dgm:prSet presAssocID="{4C4FFDE9-FC06-4947-82FA-28BEB6EF1A08}" presName="Name37" presStyleLbl="parChTrans1D2" presStyleIdx="0" presStyleCnt="3"/>
      <dgm:spPr/>
      <dgm:t>
        <a:bodyPr/>
        <a:lstStyle/>
        <a:p>
          <a:endParaRPr lang="en-IN"/>
        </a:p>
      </dgm:t>
    </dgm:pt>
    <dgm:pt modelId="{AAC95987-1508-4404-BEC1-7B9F2CF0A6A4}" type="pres">
      <dgm:prSet presAssocID="{EA966E72-BC1B-47E1-BC78-3DCEB700E128}" presName="hierRoot2" presStyleCnt="0">
        <dgm:presLayoutVars>
          <dgm:hierBranch val="init"/>
        </dgm:presLayoutVars>
      </dgm:prSet>
      <dgm:spPr/>
    </dgm:pt>
    <dgm:pt modelId="{3E95B0DD-89FE-424A-910C-4CBF8676C4DA}" type="pres">
      <dgm:prSet presAssocID="{EA966E72-BC1B-47E1-BC78-3DCEB700E128}" presName="rootComposite" presStyleCnt="0"/>
      <dgm:spPr/>
    </dgm:pt>
    <dgm:pt modelId="{A05DF3CE-70E4-44A1-85EF-2636E522F6F8}" type="pres">
      <dgm:prSet presAssocID="{EA966E72-BC1B-47E1-BC78-3DCEB700E12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CA6E483-7C5F-4B61-9E31-CEFCD584C069}" type="pres">
      <dgm:prSet presAssocID="{EA966E72-BC1B-47E1-BC78-3DCEB700E128}" presName="rootConnector" presStyleLbl="node2" presStyleIdx="0" presStyleCnt="3"/>
      <dgm:spPr/>
      <dgm:t>
        <a:bodyPr/>
        <a:lstStyle/>
        <a:p>
          <a:endParaRPr lang="en-IN"/>
        </a:p>
      </dgm:t>
    </dgm:pt>
    <dgm:pt modelId="{C8DF6A32-F504-4A26-B699-7F87603289AF}" type="pres">
      <dgm:prSet presAssocID="{EA966E72-BC1B-47E1-BC78-3DCEB700E128}" presName="hierChild4" presStyleCnt="0"/>
      <dgm:spPr/>
    </dgm:pt>
    <dgm:pt modelId="{CFE614A0-4DE4-422B-AF9A-190E7D88B2A8}" type="pres">
      <dgm:prSet presAssocID="{EA966E72-BC1B-47E1-BC78-3DCEB700E128}" presName="hierChild5" presStyleCnt="0"/>
      <dgm:spPr/>
    </dgm:pt>
    <dgm:pt modelId="{071F7467-4627-4D10-9FDB-17889565351A}" type="pres">
      <dgm:prSet presAssocID="{DCB1F578-A590-44CE-B582-B8254F7C30C6}" presName="Name37" presStyleLbl="parChTrans1D2" presStyleIdx="1" presStyleCnt="3"/>
      <dgm:spPr/>
      <dgm:t>
        <a:bodyPr/>
        <a:lstStyle/>
        <a:p>
          <a:endParaRPr lang="en-IN"/>
        </a:p>
      </dgm:t>
    </dgm:pt>
    <dgm:pt modelId="{3F070C45-4CA4-48B4-A7D4-C97A2F457A5E}" type="pres">
      <dgm:prSet presAssocID="{73EF4FA1-B470-464E-A91F-FAB8A04B55D9}" presName="hierRoot2" presStyleCnt="0">
        <dgm:presLayoutVars>
          <dgm:hierBranch val="init"/>
        </dgm:presLayoutVars>
      </dgm:prSet>
      <dgm:spPr/>
    </dgm:pt>
    <dgm:pt modelId="{214F4E22-70F0-46FB-8958-C0B74A4009C9}" type="pres">
      <dgm:prSet presAssocID="{73EF4FA1-B470-464E-A91F-FAB8A04B55D9}" presName="rootComposite" presStyleCnt="0"/>
      <dgm:spPr/>
    </dgm:pt>
    <dgm:pt modelId="{CE79F29E-5A18-4248-AC53-8BDD91C50193}" type="pres">
      <dgm:prSet presAssocID="{73EF4FA1-B470-464E-A91F-FAB8A04B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9E5F9B1-EC20-4F63-9953-53EDA20E63A3}" type="pres">
      <dgm:prSet presAssocID="{73EF4FA1-B470-464E-A91F-FAB8A04B55D9}" presName="rootConnector" presStyleLbl="node2" presStyleIdx="1" presStyleCnt="3"/>
      <dgm:spPr/>
      <dgm:t>
        <a:bodyPr/>
        <a:lstStyle/>
        <a:p>
          <a:endParaRPr lang="en-IN"/>
        </a:p>
      </dgm:t>
    </dgm:pt>
    <dgm:pt modelId="{EF9B8D1D-A116-4DFF-BEE4-02EA71DD4278}" type="pres">
      <dgm:prSet presAssocID="{73EF4FA1-B470-464E-A91F-FAB8A04B55D9}" presName="hierChild4" presStyleCnt="0"/>
      <dgm:spPr/>
    </dgm:pt>
    <dgm:pt modelId="{83D0D7FD-806D-48C8-B77E-24EC91502DE3}" type="pres">
      <dgm:prSet presAssocID="{73EF4FA1-B470-464E-A91F-FAB8A04B55D9}" presName="hierChild5" presStyleCnt="0"/>
      <dgm:spPr/>
    </dgm:pt>
    <dgm:pt modelId="{C421E975-F4CE-4A57-B8D1-6983DD196543}" type="pres">
      <dgm:prSet presAssocID="{6FACD3FF-80C3-42D4-9DBC-2526A9AA5602}" presName="Name37" presStyleLbl="parChTrans1D2" presStyleIdx="2" presStyleCnt="3"/>
      <dgm:spPr/>
      <dgm:t>
        <a:bodyPr/>
        <a:lstStyle/>
        <a:p>
          <a:endParaRPr lang="en-IN"/>
        </a:p>
      </dgm:t>
    </dgm:pt>
    <dgm:pt modelId="{58073313-A2E6-48B6-B5A3-97A6335A1428}" type="pres">
      <dgm:prSet presAssocID="{7BD8F481-7280-42E5-A465-60B311013532}" presName="hierRoot2" presStyleCnt="0">
        <dgm:presLayoutVars>
          <dgm:hierBranch val="init"/>
        </dgm:presLayoutVars>
      </dgm:prSet>
      <dgm:spPr/>
    </dgm:pt>
    <dgm:pt modelId="{6791BEC0-2B7D-4B16-BCEE-D52762C5DE29}" type="pres">
      <dgm:prSet presAssocID="{7BD8F481-7280-42E5-A465-60B311013532}" presName="rootComposite" presStyleCnt="0"/>
      <dgm:spPr/>
    </dgm:pt>
    <dgm:pt modelId="{5CF317AE-8ACA-4488-8211-0B354637C91B}" type="pres">
      <dgm:prSet presAssocID="{7BD8F481-7280-42E5-A465-60B31101353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4AA7F26-8FD9-4FBF-B173-53453F545FA5}" type="pres">
      <dgm:prSet presAssocID="{7BD8F481-7280-42E5-A465-60B311013532}" presName="rootConnector" presStyleLbl="node2" presStyleIdx="2" presStyleCnt="3"/>
      <dgm:spPr/>
      <dgm:t>
        <a:bodyPr/>
        <a:lstStyle/>
        <a:p>
          <a:endParaRPr lang="en-IN"/>
        </a:p>
      </dgm:t>
    </dgm:pt>
    <dgm:pt modelId="{23ED5483-5FA6-446D-8F26-AD3AA00587EC}" type="pres">
      <dgm:prSet presAssocID="{7BD8F481-7280-42E5-A465-60B311013532}" presName="hierChild4" presStyleCnt="0"/>
      <dgm:spPr/>
    </dgm:pt>
    <dgm:pt modelId="{5887DDE0-782F-43FF-98D5-672A20C9906F}" type="pres">
      <dgm:prSet presAssocID="{7BD8F481-7280-42E5-A465-60B311013532}" presName="hierChild5" presStyleCnt="0"/>
      <dgm:spPr/>
    </dgm:pt>
    <dgm:pt modelId="{137D83CF-3684-4FA3-A6F7-0ED4CAB00731}" type="pres">
      <dgm:prSet presAssocID="{51EF5790-10B7-4C26-82BC-5DA4B6112B8F}" presName="hierChild3" presStyleCnt="0"/>
      <dgm:spPr/>
    </dgm:pt>
  </dgm:ptLst>
  <dgm:cxnLst>
    <dgm:cxn modelId="{43C7E59D-C41B-4968-8356-330F5A5F15FC}" type="presOf" srcId="{DCB1F578-A590-44CE-B582-B8254F7C30C6}" destId="{071F7467-4627-4D10-9FDB-17889565351A}" srcOrd="0" destOrd="0" presId="urn:microsoft.com/office/officeart/2005/8/layout/orgChart1"/>
    <dgm:cxn modelId="{F92439FF-5779-4F50-AE3E-7E942AA540F0}" srcId="{51EF5790-10B7-4C26-82BC-5DA4B6112B8F}" destId="{EA966E72-BC1B-47E1-BC78-3DCEB700E128}" srcOrd="0" destOrd="0" parTransId="{4C4FFDE9-FC06-4947-82FA-28BEB6EF1A08}" sibTransId="{049AE4F3-FA0F-4ABC-AFD4-535586C94E2A}"/>
    <dgm:cxn modelId="{761CD2E9-8DA0-4541-8F5A-7AB0AAA70CC2}" type="presOf" srcId="{51EF5790-10B7-4C26-82BC-5DA4B6112B8F}" destId="{67FEA345-8B17-4C99-95EB-3CD660DA4D32}" srcOrd="0" destOrd="0" presId="urn:microsoft.com/office/officeart/2005/8/layout/orgChart1"/>
    <dgm:cxn modelId="{01816384-B4EC-4DB3-9879-D0CB094FAF3D}" type="presOf" srcId="{7BD8F481-7280-42E5-A465-60B311013532}" destId="{5CF317AE-8ACA-4488-8211-0B354637C91B}" srcOrd="0" destOrd="0" presId="urn:microsoft.com/office/officeart/2005/8/layout/orgChart1"/>
    <dgm:cxn modelId="{840A6725-E47D-4941-9788-60201E609481}" type="presOf" srcId="{51EF5790-10B7-4C26-82BC-5DA4B6112B8F}" destId="{F5932754-E351-451C-86E5-FB49487971F6}" srcOrd="1" destOrd="0" presId="urn:microsoft.com/office/officeart/2005/8/layout/orgChart1"/>
    <dgm:cxn modelId="{38B1179B-EE20-4129-A731-E5C25AB32731}" type="presOf" srcId="{73EF4FA1-B470-464E-A91F-FAB8A04B55D9}" destId="{CE79F29E-5A18-4248-AC53-8BDD91C50193}" srcOrd="0" destOrd="0" presId="urn:microsoft.com/office/officeart/2005/8/layout/orgChart1"/>
    <dgm:cxn modelId="{F7C83857-0A7F-4C9D-8C13-768876E02261}" type="presOf" srcId="{EA966E72-BC1B-47E1-BC78-3DCEB700E128}" destId="{9CA6E483-7C5F-4B61-9E31-CEFCD584C069}" srcOrd="1" destOrd="0" presId="urn:microsoft.com/office/officeart/2005/8/layout/orgChart1"/>
    <dgm:cxn modelId="{5E4E54F5-582C-4B65-AD2D-91E5C0B44FFF}" type="presOf" srcId="{4C4FFDE9-FC06-4947-82FA-28BEB6EF1A08}" destId="{772A01CE-3D28-4EB1-9D71-0485259AC141}" srcOrd="0" destOrd="0" presId="urn:microsoft.com/office/officeart/2005/8/layout/orgChart1"/>
    <dgm:cxn modelId="{F0A62DDD-A75C-4082-A2F1-A31752805E2C}" type="presOf" srcId="{7BD8F481-7280-42E5-A465-60B311013532}" destId="{74AA7F26-8FD9-4FBF-B173-53453F545FA5}" srcOrd="1" destOrd="0" presId="urn:microsoft.com/office/officeart/2005/8/layout/orgChart1"/>
    <dgm:cxn modelId="{55335680-1530-402C-8C15-E53D9511D5B4}" srcId="{5C2AF93F-C325-4631-81CF-AA60B67FB9C8}" destId="{51EF5790-10B7-4C26-82BC-5DA4B6112B8F}" srcOrd="0" destOrd="0" parTransId="{7C29AF4F-C3E0-43BC-B506-33B6C2B1C7C1}" sibTransId="{8AB9B090-FC08-4D5B-B8C1-D9BB6EC654C1}"/>
    <dgm:cxn modelId="{70C994D3-6B39-44FE-81FB-622B563EEF17}" srcId="{51EF5790-10B7-4C26-82BC-5DA4B6112B8F}" destId="{73EF4FA1-B470-464E-A91F-FAB8A04B55D9}" srcOrd="1" destOrd="0" parTransId="{DCB1F578-A590-44CE-B582-B8254F7C30C6}" sibTransId="{675ECED6-F9B4-4469-B114-D237EF788EE7}"/>
    <dgm:cxn modelId="{A05A2415-F862-4792-B0FD-2D85F2F1F2DA}" type="presOf" srcId="{EA966E72-BC1B-47E1-BC78-3DCEB700E128}" destId="{A05DF3CE-70E4-44A1-85EF-2636E522F6F8}" srcOrd="0" destOrd="0" presId="urn:microsoft.com/office/officeart/2005/8/layout/orgChart1"/>
    <dgm:cxn modelId="{38974841-8F70-488C-8310-5451B905899D}" type="presOf" srcId="{5C2AF93F-C325-4631-81CF-AA60B67FB9C8}" destId="{CB0D2F7B-4DF5-4BA8-A8BE-B197706C2ED7}" srcOrd="0" destOrd="0" presId="urn:microsoft.com/office/officeart/2005/8/layout/orgChart1"/>
    <dgm:cxn modelId="{E104F795-8AB8-49DC-B862-D2A37EA4E86F}" srcId="{51EF5790-10B7-4C26-82BC-5DA4B6112B8F}" destId="{7BD8F481-7280-42E5-A465-60B311013532}" srcOrd="2" destOrd="0" parTransId="{6FACD3FF-80C3-42D4-9DBC-2526A9AA5602}" sibTransId="{5C76092D-C364-4A72-B3B8-F6ECA4E9C705}"/>
    <dgm:cxn modelId="{441AD4CE-C4FD-4D0D-8F3F-674C3322B12B}" type="presOf" srcId="{73EF4FA1-B470-464E-A91F-FAB8A04B55D9}" destId="{19E5F9B1-EC20-4F63-9953-53EDA20E63A3}" srcOrd="1" destOrd="0" presId="urn:microsoft.com/office/officeart/2005/8/layout/orgChart1"/>
    <dgm:cxn modelId="{39145050-004E-4BF1-85C1-3AF60F661C3B}" type="presOf" srcId="{6FACD3FF-80C3-42D4-9DBC-2526A9AA5602}" destId="{C421E975-F4CE-4A57-B8D1-6983DD196543}" srcOrd="0" destOrd="0" presId="urn:microsoft.com/office/officeart/2005/8/layout/orgChart1"/>
    <dgm:cxn modelId="{34F0A1DC-9559-4D54-A68C-C51D90F787A8}" type="presParOf" srcId="{CB0D2F7B-4DF5-4BA8-A8BE-B197706C2ED7}" destId="{6D05E873-78F5-46CF-9DA9-BAF67D6A717A}" srcOrd="0" destOrd="0" presId="urn:microsoft.com/office/officeart/2005/8/layout/orgChart1"/>
    <dgm:cxn modelId="{C613F3BB-FC1D-484C-BDBC-67D4DF706E1C}" type="presParOf" srcId="{6D05E873-78F5-46CF-9DA9-BAF67D6A717A}" destId="{2E16B037-F8AD-41B0-8100-B85245D57D2B}" srcOrd="0" destOrd="0" presId="urn:microsoft.com/office/officeart/2005/8/layout/orgChart1"/>
    <dgm:cxn modelId="{8F6F586B-F189-4499-B2BB-B42B576E9051}" type="presParOf" srcId="{2E16B037-F8AD-41B0-8100-B85245D57D2B}" destId="{67FEA345-8B17-4C99-95EB-3CD660DA4D32}" srcOrd="0" destOrd="0" presId="urn:microsoft.com/office/officeart/2005/8/layout/orgChart1"/>
    <dgm:cxn modelId="{228D8048-3639-4980-8D5E-2A18718E1509}" type="presParOf" srcId="{2E16B037-F8AD-41B0-8100-B85245D57D2B}" destId="{F5932754-E351-451C-86E5-FB49487971F6}" srcOrd="1" destOrd="0" presId="urn:microsoft.com/office/officeart/2005/8/layout/orgChart1"/>
    <dgm:cxn modelId="{9AA21EBE-16C4-4BCD-8F75-E982DB29CE85}" type="presParOf" srcId="{6D05E873-78F5-46CF-9DA9-BAF67D6A717A}" destId="{A8916FCF-CC44-47F3-A83B-00AA309A1437}" srcOrd="1" destOrd="0" presId="urn:microsoft.com/office/officeart/2005/8/layout/orgChart1"/>
    <dgm:cxn modelId="{34FC74B0-59BC-40D1-9D51-18B405E5DAD4}" type="presParOf" srcId="{A8916FCF-CC44-47F3-A83B-00AA309A1437}" destId="{772A01CE-3D28-4EB1-9D71-0485259AC141}" srcOrd="0" destOrd="0" presId="urn:microsoft.com/office/officeart/2005/8/layout/orgChart1"/>
    <dgm:cxn modelId="{F9030431-B12B-49D3-A3C7-15906030DE0C}" type="presParOf" srcId="{A8916FCF-CC44-47F3-A83B-00AA309A1437}" destId="{AAC95987-1508-4404-BEC1-7B9F2CF0A6A4}" srcOrd="1" destOrd="0" presId="urn:microsoft.com/office/officeart/2005/8/layout/orgChart1"/>
    <dgm:cxn modelId="{CC070160-9F27-45BA-A4A3-273CBA843E4B}" type="presParOf" srcId="{AAC95987-1508-4404-BEC1-7B9F2CF0A6A4}" destId="{3E95B0DD-89FE-424A-910C-4CBF8676C4DA}" srcOrd="0" destOrd="0" presId="urn:microsoft.com/office/officeart/2005/8/layout/orgChart1"/>
    <dgm:cxn modelId="{217047FB-8F5F-4228-BA40-7679E92A0393}" type="presParOf" srcId="{3E95B0DD-89FE-424A-910C-4CBF8676C4DA}" destId="{A05DF3CE-70E4-44A1-85EF-2636E522F6F8}" srcOrd="0" destOrd="0" presId="urn:microsoft.com/office/officeart/2005/8/layout/orgChart1"/>
    <dgm:cxn modelId="{9D884A22-D402-45C7-B834-CF26FFDA4AA6}" type="presParOf" srcId="{3E95B0DD-89FE-424A-910C-4CBF8676C4DA}" destId="{9CA6E483-7C5F-4B61-9E31-CEFCD584C069}" srcOrd="1" destOrd="0" presId="urn:microsoft.com/office/officeart/2005/8/layout/orgChart1"/>
    <dgm:cxn modelId="{60DBDD0C-C9E9-4FA1-BFBA-A7CDCA2B6A1B}" type="presParOf" srcId="{AAC95987-1508-4404-BEC1-7B9F2CF0A6A4}" destId="{C8DF6A32-F504-4A26-B699-7F87603289AF}" srcOrd="1" destOrd="0" presId="urn:microsoft.com/office/officeart/2005/8/layout/orgChart1"/>
    <dgm:cxn modelId="{51BE0060-D5F8-46D4-9C93-A95670876753}" type="presParOf" srcId="{AAC95987-1508-4404-BEC1-7B9F2CF0A6A4}" destId="{CFE614A0-4DE4-422B-AF9A-190E7D88B2A8}" srcOrd="2" destOrd="0" presId="urn:microsoft.com/office/officeart/2005/8/layout/orgChart1"/>
    <dgm:cxn modelId="{38FF0303-8E60-4984-A69F-43F688885CA5}" type="presParOf" srcId="{A8916FCF-CC44-47F3-A83B-00AA309A1437}" destId="{071F7467-4627-4D10-9FDB-17889565351A}" srcOrd="2" destOrd="0" presId="urn:microsoft.com/office/officeart/2005/8/layout/orgChart1"/>
    <dgm:cxn modelId="{E1F149D9-2A3A-4316-83AE-5C50E35A2647}" type="presParOf" srcId="{A8916FCF-CC44-47F3-A83B-00AA309A1437}" destId="{3F070C45-4CA4-48B4-A7D4-C97A2F457A5E}" srcOrd="3" destOrd="0" presId="urn:microsoft.com/office/officeart/2005/8/layout/orgChart1"/>
    <dgm:cxn modelId="{7ED17C07-5610-43BE-9164-2A3A404F4D50}" type="presParOf" srcId="{3F070C45-4CA4-48B4-A7D4-C97A2F457A5E}" destId="{214F4E22-70F0-46FB-8958-C0B74A4009C9}" srcOrd="0" destOrd="0" presId="urn:microsoft.com/office/officeart/2005/8/layout/orgChart1"/>
    <dgm:cxn modelId="{9AC416C4-3FCA-4180-99CE-3003080E6276}" type="presParOf" srcId="{214F4E22-70F0-46FB-8958-C0B74A4009C9}" destId="{CE79F29E-5A18-4248-AC53-8BDD91C50193}" srcOrd="0" destOrd="0" presId="urn:microsoft.com/office/officeart/2005/8/layout/orgChart1"/>
    <dgm:cxn modelId="{DEEC169B-EDEB-4AF0-81E3-D04B1F3B1A25}" type="presParOf" srcId="{214F4E22-70F0-46FB-8958-C0B74A4009C9}" destId="{19E5F9B1-EC20-4F63-9953-53EDA20E63A3}" srcOrd="1" destOrd="0" presId="urn:microsoft.com/office/officeart/2005/8/layout/orgChart1"/>
    <dgm:cxn modelId="{FC52B45D-30EB-4676-AA4E-8DB70E5283AF}" type="presParOf" srcId="{3F070C45-4CA4-48B4-A7D4-C97A2F457A5E}" destId="{EF9B8D1D-A116-4DFF-BEE4-02EA71DD4278}" srcOrd="1" destOrd="0" presId="urn:microsoft.com/office/officeart/2005/8/layout/orgChart1"/>
    <dgm:cxn modelId="{BA9E9AC8-1132-4E46-8BA7-048ED97DA874}" type="presParOf" srcId="{3F070C45-4CA4-48B4-A7D4-C97A2F457A5E}" destId="{83D0D7FD-806D-48C8-B77E-24EC91502DE3}" srcOrd="2" destOrd="0" presId="urn:microsoft.com/office/officeart/2005/8/layout/orgChart1"/>
    <dgm:cxn modelId="{BB327E2F-E07B-4686-AC73-D0FCEA598876}" type="presParOf" srcId="{A8916FCF-CC44-47F3-A83B-00AA309A1437}" destId="{C421E975-F4CE-4A57-B8D1-6983DD196543}" srcOrd="4" destOrd="0" presId="urn:microsoft.com/office/officeart/2005/8/layout/orgChart1"/>
    <dgm:cxn modelId="{352A4C15-1ECC-4E3F-A1DE-5D66FE53B03A}" type="presParOf" srcId="{A8916FCF-CC44-47F3-A83B-00AA309A1437}" destId="{58073313-A2E6-48B6-B5A3-97A6335A1428}" srcOrd="5" destOrd="0" presId="urn:microsoft.com/office/officeart/2005/8/layout/orgChart1"/>
    <dgm:cxn modelId="{B812241D-6F5F-4E3D-A77F-54A449C94F6A}" type="presParOf" srcId="{58073313-A2E6-48B6-B5A3-97A6335A1428}" destId="{6791BEC0-2B7D-4B16-BCEE-D52762C5DE29}" srcOrd="0" destOrd="0" presId="urn:microsoft.com/office/officeart/2005/8/layout/orgChart1"/>
    <dgm:cxn modelId="{7A908A6C-14E9-4E26-AA12-2289AA27C4E7}" type="presParOf" srcId="{6791BEC0-2B7D-4B16-BCEE-D52762C5DE29}" destId="{5CF317AE-8ACA-4488-8211-0B354637C91B}" srcOrd="0" destOrd="0" presId="urn:microsoft.com/office/officeart/2005/8/layout/orgChart1"/>
    <dgm:cxn modelId="{E8579882-32CE-4597-B11C-3B0E0FF6C252}" type="presParOf" srcId="{6791BEC0-2B7D-4B16-BCEE-D52762C5DE29}" destId="{74AA7F26-8FD9-4FBF-B173-53453F545FA5}" srcOrd="1" destOrd="0" presId="urn:microsoft.com/office/officeart/2005/8/layout/orgChart1"/>
    <dgm:cxn modelId="{67439C57-20A4-436D-860A-09ABF0929196}" type="presParOf" srcId="{58073313-A2E6-48B6-B5A3-97A6335A1428}" destId="{23ED5483-5FA6-446D-8F26-AD3AA00587EC}" srcOrd="1" destOrd="0" presId="urn:microsoft.com/office/officeart/2005/8/layout/orgChart1"/>
    <dgm:cxn modelId="{B5F1E4A9-F165-4363-B4E9-14D6B5863675}" type="presParOf" srcId="{58073313-A2E6-48B6-B5A3-97A6335A1428}" destId="{5887DDE0-782F-43FF-98D5-672A20C9906F}" srcOrd="2" destOrd="0" presId="urn:microsoft.com/office/officeart/2005/8/layout/orgChart1"/>
    <dgm:cxn modelId="{73303DAE-DA25-4054-97CD-7C6F76841E78}" type="presParOf" srcId="{6D05E873-78F5-46CF-9DA9-BAF67D6A717A}" destId="{137D83CF-3684-4FA3-A6F7-0ED4CAB007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1E975-F4CE-4A57-B8D1-6983DD196543}">
      <dsp:nvSpPr>
        <dsp:cNvPr id="0" name=""/>
        <dsp:cNvSpPr/>
      </dsp:nvSpPr>
      <dsp:spPr>
        <a:xfrm>
          <a:off x="1143000" y="755325"/>
          <a:ext cx="808680" cy="140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74"/>
              </a:lnTo>
              <a:lnTo>
                <a:pt x="808680" y="70174"/>
              </a:lnTo>
              <a:lnTo>
                <a:pt x="808680" y="14034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F7467-4627-4D10-9FDB-17889565351A}">
      <dsp:nvSpPr>
        <dsp:cNvPr id="0" name=""/>
        <dsp:cNvSpPr/>
      </dsp:nvSpPr>
      <dsp:spPr>
        <a:xfrm>
          <a:off x="1097280" y="755325"/>
          <a:ext cx="91440" cy="1403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4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A01CE-3D28-4EB1-9D71-0485259AC141}">
      <dsp:nvSpPr>
        <dsp:cNvPr id="0" name=""/>
        <dsp:cNvSpPr/>
      </dsp:nvSpPr>
      <dsp:spPr>
        <a:xfrm>
          <a:off x="334319" y="755325"/>
          <a:ext cx="808680" cy="140349"/>
        </a:xfrm>
        <a:custGeom>
          <a:avLst/>
          <a:gdLst/>
          <a:ahLst/>
          <a:cxnLst/>
          <a:rect l="0" t="0" r="0" b="0"/>
          <a:pathLst>
            <a:path>
              <a:moveTo>
                <a:pt x="808680" y="0"/>
              </a:moveTo>
              <a:lnTo>
                <a:pt x="808680" y="70174"/>
              </a:lnTo>
              <a:lnTo>
                <a:pt x="0" y="70174"/>
              </a:lnTo>
              <a:lnTo>
                <a:pt x="0" y="14034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EA345-8B17-4C99-95EB-3CD660DA4D32}">
      <dsp:nvSpPr>
        <dsp:cNvPr id="0" name=""/>
        <dsp:cNvSpPr/>
      </dsp:nvSpPr>
      <dsp:spPr>
        <a:xfrm>
          <a:off x="808834" y="421159"/>
          <a:ext cx="668331" cy="334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Times New Roman" pitchFamily="18" charset="0"/>
              <a:cs typeface="Times New Roman" pitchFamily="18" charset="0"/>
            </a:rPr>
            <a:t>Mobile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808834" y="421159"/>
        <a:ext cx="668331" cy="334165"/>
      </dsp:txXfrm>
    </dsp:sp>
    <dsp:sp modelId="{A05DF3CE-70E4-44A1-85EF-2636E522F6F8}">
      <dsp:nvSpPr>
        <dsp:cNvPr id="0" name=""/>
        <dsp:cNvSpPr/>
      </dsp:nvSpPr>
      <dsp:spPr>
        <a:xfrm>
          <a:off x="153" y="895674"/>
          <a:ext cx="668331" cy="334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Times New Roman" pitchFamily="18" charset="0"/>
              <a:cs typeface="Times New Roman" pitchFamily="18" charset="0"/>
            </a:rPr>
            <a:t>Samsung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53" y="895674"/>
        <a:ext cx="668331" cy="334165"/>
      </dsp:txXfrm>
    </dsp:sp>
    <dsp:sp modelId="{CE79F29E-5A18-4248-AC53-8BDD91C50193}">
      <dsp:nvSpPr>
        <dsp:cNvPr id="0" name=""/>
        <dsp:cNvSpPr/>
      </dsp:nvSpPr>
      <dsp:spPr>
        <a:xfrm>
          <a:off x="808834" y="895674"/>
          <a:ext cx="668331" cy="334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Times New Roman" pitchFamily="18" charset="0"/>
              <a:cs typeface="Times New Roman" pitchFamily="18" charset="0"/>
            </a:rPr>
            <a:t>LG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808834" y="895674"/>
        <a:ext cx="668331" cy="334165"/>
      </dsp:txXfrm>
    </dsp:sp>
    <dsp:sp modelId="{5CF317AE-8ACA-4488-8211-0B354637C91B}">
      <dsp:nvSpPr>
        <dsp:cNvPr id="0" name=""/>
        <dsp:cNvSpPr/>
      </dsp:nvSpPr>
      <dsp:spPr>
        <a:xfrm>
          <a:off x="1617515" y="895674"/>
          <a:ext cx="668331" cy="334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Times New Roman" pitchFamily="18" charset="0"/>
              <a:cs typeface="Times New Roman" pitchFamily="18" charset="0"/>
            </a:rPr>
            <a:t>Nokia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17515" y="895674"/>
        <a:ext cx="668331" cy="334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1E975-F4CE-4A57-B8D1-6983DD196543}">
      <dsp:nvSpPr>
        <dsp:cNvPr id="0" name=""/>
        <dsp:cNvSpPr/>
      </dsp:nvSpPr>
      <dsp:spPr>
        <a:xfrm>
          <a:off x="1143000" y="755325"/>
          <a:ext cx="808680" cy="140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74"/>
              </a:lnTo>
              <a:lnTo>
                <a:pt x="808680" y="70174"/>
              </a:lnTo>
              <a:lnTo>
                <a:pt x="808680" y="14034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F7467-4627-4D10-9FDB-17889565351A}">
      <dsp:nvSpPr>
        <dsp:cNvPr id="0" name=""/>
        <dsp:cNvSpPr/>
      </dsp:nvSpPr>
      <dsp:spPr>
        <a:xfrm>
          <a:off x="1097280" y="755325"/>
          <a:ext cx="91440" cy="1403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4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A01CE-3D28-4EB1-9D71-0485259AC141}">
      <dsp:nvSpPr>
        <dsp:cNvPr id="0" name=""/>
        <dsp:cNvSpPr/>
      </dsp:nvSpPr>
      <dsp:spPr>
        <a:xfrm>
          <a:off x="334319" y="755325"/>
          <a:ext cx="808680" cy="140349"/>
        </a:xfrm>
        <a:custGeom>
          <a:avLst/>
          <a:gdLst/>
          <a:ahLst/>
          <a:cxnLst/>
          <a:rect l="0" t="0" r="0" b="0"/>
          <a:pathLst>
            <a:path>
              <a:moveTo>
                <a:pt x="808680" y="0"/>
              </a:moveTo>
              <a:lnTo>
                <a:pt x="808680" y="70174"/>
              </a:lnTo>
              <a:lnTo>
                <a:pt x="0" y="70174"/>
              </a:lnTo>
              <a:lnTo>
                <a:pt x="0" y="14034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EA345-8B17-4C99-95EB-3CD660DA4D32}">
      <dsp:nvSpPr>
        <dsp:cNvPr id="0" name=""/>
        <dsp:cNvSpPr/>
      </dsp:nvSpPr>
      <dsp:spPr>
        <a:xfrm>
          <a:off x="808834" y="421159"/>
          <a:ext cx="668331" cy="3341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Times New Roman" pitchFamily="18" charset="0"/>
              <a:cs typeface="Times New Roman" pitchFamily="18" charset="0"/>
            </a:rPr>
            <a:t>Person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808834" y="421159"/>
        <a:ext cx="668331" cy="334165"/>
      </dsp:txXfrm>
    </dsp:sp>
    <dsp:sp modelId="{A05DF3CE-70E4-44A1-85EF-2636E522F6F8}">
      <dsp:nvSpPr>
        <dsp:cNvPr id="0" name=""/>
        <dsp:cNvSpPr/>
      </dsp:nvSpPr>
      <dsp:spPr>
        <a:xfrm>
          <a:off x="153" y="895674"/>
          <a:ext cx="668331" cy="3341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latin typeface="Times New Roman" pitchFamily="18" charset="0"/>
              <a:cs typeface="Times New Roman" pitchFamily="18" charset="0"/>
            </a:rPr>
            <a:t>Rahul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53" y="895674"/>
        <a:ext cx="668331" cy="334165"/>
      </dsp:txXfrm>
    </dsp:sp>
    <dsp:sp modelId="{CE79F29E-5A18-4248-AC53-8BDD91C50193}">
      <dsp:nvSpPr>
        <dsp:cNvPr id="0" name=""/>
        <dsp:cNvSpPr/>
      </dsp:nvSpPr>
      <dsp:spPr>
        <a:xfrm>
          <a:off x="808834" y="895674"/>
          <a:ext cx="668331" cy="3341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err="1" smtClean="0">
              <a:latin typeface="Times New Roman" pitchFamily="18" charset="0"/>
              <a:cs typeface="Times New Roman" pitchFamily="18" charset="0"/>
            </a:rPr>
            <a:t>Sonam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808834" y="895674"/>
        <a:ext cx="668331" cy="334165"/>
      </dsp:txXfrm>
    </dsp:sp>
    <dsp:sp modelId="{5CF317AE-8ACA-4488-8211-0B354637C91B}">
      <dsp:nvSpPr>
        <dsp:cNvPr id="0" name=""/>
        <dsp:cNvSpPr/>
      </dsp:nvSpPr>
      <dsp:spPr>
        <a:xfrm>
          <a:off x="1617515" y="895674"/>
          <a:ext cx="668331" cy="3341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err="1" smtClean="0">
              <a:latin typeface="Times New Roman" pitchFamily="18" charset="0"/>
              <a:cs typeface="Times New Roman" pitchFamily="18" charset="0"/>
            </a:rPr>
            <a:t>Sujit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17515" y="895674"/>
        <a:ext cx="668331" cy="334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Object Oriented Programming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Object-oriented programming (OOP) is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programming language model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organized around objects rather than "actions" and data rather than logic.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0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Declaration and initialization of Object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71550"/>
            <a:ext cx="5181600" cy="381000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Using Object Constructor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object_name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= new Object ( );</a:t>
            </a: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var fees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new Object ( );</a:t>
            </a:r>
            <a:endParaRPr lang="nl-NL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fees[‘Rahul’]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100;</a:t>
            </a:r>
            <a:endParaRPr lang="nl-NL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fees[‘Sumit’]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200;</a:t>
            </a:r>
            <a:endParaRPr lang="nl-NL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fees[‘Rohan’]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300;</a:t>
            </a: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fees[‘total’] =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( ) { return(100+200+300); }; </a:t>
            </a: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fees[‘total’] = sum;</a:t>
            </a: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fees.total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function ( ) { return(100+200+300); }; </a:t>
            </a:r>
            <a:endParaRPr lang="nl-NL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fees.total = sum;</a:t>
            </a:r>
          </a:p>
        </p:txBody>
      </p:sp>
      <p:sp>
        <p:nvSpPr>
          <p:cNvPr id="3" name="Rectangle 2"/>
          <p:cNvSpPr/>
          <p:nvPr/>
        </p:nvSpPr>
        <p:spPr>
          <a:xfrm>
            <a:off x="3200400" y="2394287"/>
            <a:ext cx="236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fees.Rahul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100;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fees.Sumit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200;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fees.Rohan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300;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67000" y="25717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90800" y="290211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67000" y="32575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649304" y="1047750"/>
            <a:ext cx="26564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function sum </a:t>
            </a:r>
            <a:r>
              <a:rPr lang="nl-NL" dirty="0">
                <a:latin typeface="Times New Roman" pitchFamily="18" charset="0"/>
                <a:cs typeface="Times New Roman" pitchFamily="18" charset="0"/>
              </a:rPr>
              <a:t>( ) </a:t>
            </a:r>
            <a:endParaRPr lang="nl-NL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  { </a:t>
            </a:r>
          </a:p>
          <a:p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      return(100+200+300</a:t>
            </a:r>
            <a:r>
              <a:rPr lang="nl-NL" dirty="0">
                <a:latin typeface="Times New Roman" pitchFamily="18" charset="0"/>
                <a:cs typeface="Times New Roman" pitchFamily="18" charset="0"/>
              </a:rPr>
              <a:t>); </a:t>
            </a:r>
            <a:endParaRPr lang="nl-NL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  } </a:t>
            </a:r>
            <a:endParaRPr lang="nl-NL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410200" y="3562350"/>
            <a:ext cx="762000" cy="685800"/>
            <a:chOff x="5410200" y="3562350"/>
            <a:chExt cx="762000" cy="685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649304" y="3562350"/>
              <a:ext cx="52289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72200" y="3562350"/>
              <a:ext cx="0" cy="685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5410200" y="424815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" y="3905250"/>
            <a:ext cx="381000" cy="647700"/>
            <a:chOff x="228600" y="3905250"/>
            <a:chExt cx="381000" cy="647700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228600" y="3905250"/>
              <a:ext cx="3048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8600" y="3905250"/>
              <a:ext cx="0" cy="6477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28600" y="455295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08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A property of an object is some piece of named data it contains. These are accessed with dot operator applied to an object alternative to the dot operator is the array [ ] operator. </a:t>
            </a:r>
          </a:p>
          <a:p>
            <a:pPr marL="0" indent="0">
              <a:buNone/>
            </a:pP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Syntax: - object_name.property_name</a:t>
            </a:r>
          </a:p>
          <a:p>
            <a:pPr marL="0" indent="0">
              <a:buNone/>
            </a:pP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nl-NL" sz="1600" dirty="0">
                <a:latin typeface="Times New Roman" pitchFamily="18" charset="0"/>
                <a:cs typeface="Times New Roman" pitchFamily="18" charset="0"/>
              </a:rPr>
              <a:t>fees ={Rahul: 100, Sumit: 200, Rohan: 300</a:t>
            </a: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nl-NL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nl-NL" sz="1600" dirty="0">
                <a:latin typeface="Times New Roman" pitchFamily="18" charset="0"/>
                <a:cs typeface="Times New Roman" pitchFamily="18" charset="0"/>
              </a:rPr>
              <a:t>fees = { };</a:t>
            </a:r>
          </a:p>
          <a:p>
            <a:pPr marL="0" indent="0">
              <a:buNone/>
            </a:pPr>
            <a:endParaRPr lang="nl-NL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fees</a:t>
            </a:r>
            <a:r>
              <a:rPr lang="nl-NL" sz="1600" dirty="0">
                <a:latin typeface="Times New Roman" pitchFamily="18" charset="0"/>
                <a:cs typeface="Times New Roman" pitchFamily="18" charset="0"/>
              </a:rPr>
              <a:t>[‘Rahul’] = 100</a:t>
            </a: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; or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fees.Rahul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100;</a:t>
            </a:r>
          </a:p>
          <a:p>
            <a:pPr marL="0" indent="0">
              <a:buNone/>
            </a:pPr>
            <a:endParaRPr lang="nl-NL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document.write(</a:t>
            </a:r>
            <a:r>
              <a:rPr lang="nl-NL" sz="1600" b="1" dirty="0" smtClean="0">
                <a:latin typeface="Times New Roman" pitchFamily="18" charset="0"/>
                <a:cs typeface="Times New Roman" pitchFamily="18" charset="0"/>
              </a:rPr>
              <a:t>fees[‘Rahul’]</a:t>
            </a: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nl-NL" sz="1600" dirty="0">
                <a:latin typeface="Times New Roman" pitchFamily="18" charset="0"/>
                <a:cs typeface="Times New Roman" pitchFamily="18" charset="0"/>
              </a:rPr>
              <a:t>document.write(</a:t>
            </a:r>
            <a:r>
              <a:rPr lang="nl-NL" sz="1600" b="1" dirty="0">
                <a:latin typeface="Times New Roman" pitchFamily="18" charset="0"/>
                <a:cs typeface="Times New Roman" pitchFamily="18" charset="0"/>
              </a:rPr>
              <a:t>fees</a:t>
            </a:r>
            <a:r>
              <a:rPr lang="nl-NL" sz="1600" b="1" dirty="0" smtClean="0">
                <a:latin typeface="Times New Roman" pitchFamily="18" charset="0"/>
                <a:cs typeface="Times New Roman" pitchFamily="18" charset="0"/>
              </a:rPr>
              <a:t>[“Rahul”]</a:t>
            </a: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document.write(</a:t>
            </a:r>
            <a:r>
              <a:rPr lang="nl-NL" sz="1600" b="1" dirty="0" smtClean="0">
                <a:latin typeface="Times New Roman" pitchFamily="18" charset="0"/>
                <a:cs typeface="Times New Roman" pitchFamily="18" charset="0"/>
              </a:rPr>
              <a:t>fees.Rahul</a:t>
            </a: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nl-N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Accessing Properties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35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fees ={Rahul: 100, Sumit: 200, Rohan: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300, “Super Man”: 400};</a:t>
            </a:r>
          </a:p>
          <a:p>
            <a:pPr marL="0" indent="0">
              <a:buNone/>
            </a:pPr>
            <a:endParaRPr lang="nl-NL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fees = {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nl-NL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fees[‘Super Man’]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100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>
              <a:buNone/>
            </a:pP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ees.Super Man = 100;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document.write(</a:t>
            </a:r>
            <a:r>
              <a:rPr lang="nl-NL" sz="1800" b="1" dirty="0" smtClean="0">
                <a:latin typeface="Times New Roman" pitchFamily="18" charset="0"/>
                <a:cs typeface="Times New Roman" pitchFamily="18" charset="0"/>
              </a:rPr>
              <a:t>fees[‘Super Man’]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document.write(</a:t>
            </a:r>
            <a:r>
              <a:rPr lang="nl-NL" sz="1800" b="1" dirty="0">
                <a:latin typeface="Times New Roman" pitchFamily="18" charset="0"/>
                <a:cs typeface="Times New Roman" pitchFamily="18" charset="0"/>
              </a:rPr>
              <a:t>fees</a:t>
            </a:r>
            <a:r>
              <a:rPr lang="nl-NL" sz="1800" b="1" dirty="0" smtClean="0">
                <a:latin typeface="Times New Roman" pitchFamily="18" charset="0"/>
                <a:cs typeface="Times New Roman" pitchFamily="18" charset="0"/>
              </a:rPr>
              <a:t>[“Super Man”]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document.write(fees.Super Man);</a:t>
            </a:r>
            <a:endParaRPr lang="nl-NL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Accessing Properties</a:t>
            </a:r>
          </a:p>
        </p:txBody>
      </p:sp>
    </p:spTree>
    <p:extLst>
      <p:ext uri="{BB962C8B-B14F-4D97-AF65-F5344CB8AC3E}">
        <p14:creationId xmlns:p14="http://schemas.microsoft.com/office/powerpoint/2010/main" val="400850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820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Object members that are functions are called methods. </a:t>
            </a:r>
            <a:r>
              <a:rPr lang="nl-NL" sz="1600" dirty="0">
                <a:latin typeface="Times New Roman" pitchFamily="18" charset="0"/>
                <a:cs typeface="Times New Roman" pitchFamily="18" charset="0"/>
              </a:rPr>
              <a:t>These are accessed with dot operator applied to an </a:t>
            </a: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object alternative to </a:t>
            </a:r>
            <a:r>
              <a:rPr lang="nl-NL" sz="1600" dirty="0">
                <a:latin typeface="Times New Roman" pitchFamily="18" charset="0"/>
                <a:cs typeface="Times New Roman" pitchFamily="18" charset="0"/>
              </a:rPr>
              <a:t>the dot operator is the array [ ] operator. </a:t>
            </a:r>
            <a:endParaRPr lang="nl-NL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Syntax: - object_name.Method_name( );</a:t>
            </a:r>
          </a:p>
          <a:p>
            <a:pPr marL="0" indent="0">
              <a:buNone/>
            </a:pP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nl-NL" sz="1600" dirty="0">
                <a:latin typeface="Times New Roman" pitchFamily="18" charset="0"/>
                <a:cs typeface="Times New Roman" pitchFamily="18" charset="0"/>
              </a:rPr>
              <a:t>fees ={Rahul: 100, Sumit: 200, Rohan: </a:t>
            </a: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300, </a:t>
            </a:r>
            <a:r>
              <a:rPr lang="nl-NL" sz="1600" dirty="0">
                <a:latin typeface="Times New Roman" pitchFamily="18" charset="0"/>
                <a:cs typeface="Times New Roman" pitchFamily="18" charset="0"/>
              </a:rPr>
              <a:t>total: function ( ) { return(100+200+300); } </a:t>
            </a: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nl-NL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nl-NL" sz="1600" dirty="0">
                <a:latin typeface="Times New Roman" pitchFamily="18" charset="0"/>
                <a:cs typeface="Times New Roman" pitchFamily="18" charset="0"/>
              </a:rPr>
              <a:t>fees = { };</a:t>
            </a:r>
          </a:p>
          <a:p>
            <a:pPr marL="0" indent="0">
              <a:buNone/>
            </a:pPr>
            <a:endParaRPr lang="nl-NL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fees</a:t>
            </a:r>
            <a:r>
              <a:rPr lang="nl-NL" sz="1600" dirty="0">
                <a:latin typeface="Times New Roman" pitchFamily="18" charset="0"/>
                <a:cs typeface="Times New Roman" pitchFamily="18" charset="0"/>
              </a:rPr>
              <a:t>[‘total’] = function ( ) { return(100+200+300); }; </a:t>
            </a:r>
          </a:p>
          <a:p>
            <a:pPr marL="0" indent="0">
              <a:buNone/>
            </a:pPr>
            <a:r>
              <a:rPr lang="nl-NL" sz="1600" dirty="0">
                <a:latin typeface="Times New Roman" pitchFamily="18" charset="0"/>
                <a:cs typeface="Times New Roman" pitchFamily="18" charset="0"/>
              </a:rPr>
              <a:t>fees.total = function ( ) { return(100+200+300); }; </a:t>
            </a:r>
          </a:p>
          <a:p>
            <a:pPr marL="0" indent="0">
              <a:buNone/>
            </a:pPr>
            <a:endParaRPr lang="nl-NL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document.write(</a:t>
            </a:r>
            <a:r>
              <a:rPr lang="nl-NL" sz="1600" b="1" dirty="0" smtClean="0">
                <a:latin typeface="Times New Roman" pitchFamily="18" charset="0"/>
                <a:cs typeface="Times New Roman" pitchFamily="18" charset="0"/>
              </a:rPr>
              <a:t>fees.total( )</a:t>
            </a: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nl-NL" sz="1600" dirty="0">
                <a:latin typeface="Times New Roman" pitchFamily="18" charset="0"/>
                <a:cs typeface="Times New Roman" pitchFamily="18" charset="0"/>
              </a:rPr>
              <a:t>document.write(</a:t>
            </a:r>
            <a:r>
              <a:rPr lang="nl-NL" sz="1600" b="1" dirty="0">
                <a:latin typeface="Times New Roman" pitchFamily="18" charset="0"/>
                <a:cs typeface="Times New Roman" pitchFamily="18" charset="0"/>
              </a:rPr>
              <a:t>fees</a:t>
            </a:r>
            <a:r>
              <a:rPr lang="nl-NL" sz="1600" b="1" dirty="0" smtClean="0">
                <a:latin typeface="Times New Roman" pitchFamily="18" charset="0"/>
                <a:cs typeface="Times New Roman" pitchFamily="18" charset="0"/>
              </a:rPr>
              <a:t>.[“total”]( )</a:t>
            </a:r>
            <a:r>
              <a:rPr lang="nl-NL" sz="16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nl-N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Accessing 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Adding Properties/Methods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Object_name.Property_name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value;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Object_name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[‘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Property_name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’]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value;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fees.Sonam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600;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fees[‘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’]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600;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Deleting Properties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Delete operator is used to delete instance properties. 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Syntax:- delete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object_name.property_name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Ex: - delete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fees.Rahul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After removal with delete operator, the property has the undefined value.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9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Factory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a function returns an object, we call it a factory function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It can produce object instance without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keyword or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mobile( )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return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model: ‘Galaxy’,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price: function(){ return (“Price: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3000”);}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};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samsung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mobile( );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samsung.model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 “ ” +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samsung.price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117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Factory Function with Parameter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mobile(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model_no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model: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model_no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price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function(){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return ("Price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3000");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       }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         };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samsung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('galaxy');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nokia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('3310');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samsung.model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+ “ ” +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samsung.price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nokia.model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+ “ ” +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nokia.price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928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Constructor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Object instance are created with constructor, which are basically special function that prepare new instance of an object for use.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function Mobile(){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this.model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'3310';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this.price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function(){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this.model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+ " Price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3000");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samsung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new Mobile();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samsung.price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2811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Constructor with Parameter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function Mobile(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model_no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this.model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model_no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this.price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function(){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this.model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+ " Price Rs.3000 &lt;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samsung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new Mobile('Galaxy');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nokia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new Mobile('3310');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samsung.price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nokia.price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4987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Concepts of OOP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Abstraction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Inheritance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Polymorphism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1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Check Properties exist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operator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Syntax:- if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object_name.key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!== ‘undefined’)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Ex:- if(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nokia.memory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!== ‘undefined’) {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(“Available”);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 else {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(“Doesn’t exist”);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2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Check Properties exist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operator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Syntax: - if (‘key’ in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object_name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Ex:- if(‘memory’ in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nokia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(“Available”);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 else {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(“Doesn’t exist”);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8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Check Properties exist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hasOwnProperty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()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Syntax: - if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object_name.hasOwnProperty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(“key”))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Ex:- if(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nokia.hasOwnProperty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’)) {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(“Available”);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 else {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(“Doesn’t exist”);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1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For in loop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for...in loop is used to loop through an object's properties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variable_name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object_name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block of statement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specs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samsung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(specs);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3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specific category can be defined as class. 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Example:-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76503602"/>
              </p:ext>
            </p:extLst>
          </p:nvPr>
        </p:nvGraphicFramePr>
        <p:xfrm>
          <a:off x="990600" y="1581150"/>
          <a:ext cx="22860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08802650"/>
              </p:ext>
            </p:extLst>
          </p:nvPr>
        </p:nvGraphicFramePr>
        <p:xfrm>
          <a:off x="5791200" y="1657350"/>
          <a:ext cx="22860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/>
          <p:cNvSpPr/>
          <p:nvPr/>
        </p:nvSpPr>
        <p:spPr>
          <a:xfrm>
            <a:off x="1143000" y="3333750"/>
            <a:ext cx="19050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Ram</a:t>
            </a:r>
          </a:p>
          <a:p>
            <a:pPr algn="ctr"/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Price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Calling( )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3333750"/>
            <a:ext cx="1905000" cy="1066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Address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Mobile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Email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Eating ( )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95400" y="280035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2095500" y="280035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67000" y="280035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72200" y="287655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34200" y="287655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543800" y="287655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38600" y="1777484"/>
            <a:ext cx="6848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2400" y="2507218"/>
            <a:ext cx="88998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Objects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7600" y="3562350"/>
            <a:ext cx="199285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Properties/Methods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>
            <a:off x="2514600" y="1962150"/>
            <a:ext cx="152400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</p:cNvCxnSpPr>
          <p:nvPr/>
        </p:nvCxnSpPr>
        <p:spPr>
          <a:xfrm>
            <a:off x="4723403" y="1962150"/>
            <a:ext cx="1753597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</p:cNvCxnSpPr>
          <p:nvPr/>
        </p:nvCxnSpPr>
        <p:spPr>
          <a:xfrm flipH="1">
            <a:off x="3429000" y="269188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3"/>
          </p:cNvCxnSpPr>
          <p:nvPr/>
        </p:nvCxnSpPr>
        <p:spPr>
          <a:xfrm>
            <a:off x="4852387" y="2691884"/>
            <a:ext cx="7980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1"/>
          </p:cNvCxnSpPr>
          <p:nvPr/>
        </p:nvCxnSpPr>
        <p:spPr>
          <a:xfrm flipH="1">
            <a:off x="3124200" y="3747016"/>
            <a:ext cx="5334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</p:cNvCxnSpPr>
          <p:nvPr/>
        </p:nvCxnSpPr>
        <p:spPr>
          <a:xfrm>
            <a:off x="5650453" y="3747016"/>
            <a:ext cx="445547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12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FEA345-8B17-4C99-95EB-3CD660DA4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7FEA345-8B17-4C99-95EB-3CD660DA4D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2A01CE-3D28-4EB1-9D71-0485259AC1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772A01CE-3D28-4EB1-9D71-0485259AC1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5DF3CE-70E4-44A1-85EF-2636E522F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A05DF3CE-70E4-44A1-85EF-2636E522F6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1F7467-4627-4D10-9FDB-1788956535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dgm id="{071F7467-4627-4D10-9FDB-1788956535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79F29E-5A18-4248-AC53-8BDD91C501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CE79F29E-5A18-4248-AC53-8BDD91C501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21E975-F4CE-4A57-B8D1-6983DD196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C421E975-F4CE-4A57-B8D1-6983DD1965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F317AE-8ACA-4488-8211-0B354637C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5CF317AE-8ACA-4488-8211-0B354637C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FEA345-8B17-4C99-95EB-3CD660DA4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graphicEl>
                                              <a:dgm id="{67FEA345-8B17-4C99-95EB-3CD660DA4D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2A01CE-3D28-4EB1-9D71-0485259AC1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772A01CE-3D28-4EB1-9D71-0485259AC1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05DF3CE-70E4-44A1-85EF-2636E522F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graphicEl>
                                              <a:dgm id="{A05DF3CE-70E4-44A1-85EF-2636E522F6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71F7467-4627-4D10-9FDB-1788956535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graphicEl>
                                              <a:dgm id="{071F7467-4627-4D10-9FDB-1788956535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79F29E-5A18-4248-AC53-8BDD91C501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graphicEl>
                                              <a:dgm id="{CE79F29E-5A18-4248-AC53-8BDD91C501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21E975-F4CE-4A57-B8D1-6983DD196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graphicEl>
                                              <a:dgm id="{C421E975-F4CE-4A57-B8D1-6983DD1965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F317AE-8ACA-4488-8211-0B354637C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graphicEl>
                                              <a:dgm id="{5CF317AE-8ACA-4488-8211-0B354637C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Sub>
          <a:bldDgm bld="one"/>
        </p:bldSub>
      </p:bldGraphic>
      <p:bldGraphic spid="6" grpId="0">
        <p:bldSub>
          <a:bldDgm bld="one"/>
        </p:bldSub>
      </p:bldGraphic>
      <p:bldP spid="7" grpId="0" animBg="1"/>
      <p:bldP spid="8" grpId="0" animBg="1"/>
      <p:bldP spid="24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Defining a Class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define class in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JavaScripts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using custom constructor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Mobile = function(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model_no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sprice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this.model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model_no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this.color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‘white’;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this.price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3000;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this.sp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sprice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this.sellingprice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function() {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return 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this.price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this.sp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samsung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new Mobile(‘Galaxy’, 2000);</a:t>
            </a: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nokia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= new Mobile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(‘3310’, 1000);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Private Properties and 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z="2800" i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IN" sz="2800" i="1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you can create private properties and methods.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this.price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price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let price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Objects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object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collection of properties, and a property is an association between a name (or key) and a value. A property's value can be a function, in which case the property is known as a method. In addition to objects that are predefined in the browser, you can define your own objects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nl-NL" sz="2000" dirty="0">
                <a:latin typeface="Times New Roman" pitchFamily="18" charset="0"/>
                <a:cs typeface="Times New Roman" pitchFamily="18" charset="0"/>
              </a:rPr>
              <a:t>var fees ={</a:t>
            </a:r>
          </a:p>
          <a:p>
            <a:pPr marL="0" indent="0">
              <a:buNone/>
            </a:pPr>
            <a:r>
              <a:rPr lang="nl-NL" sz="2000" dirty="0">
                <a:latin typeface="Times New Roman" pitchFamily="18" charset="0"/>
                <a:cs typeface="Times New Roman" pitchFamily="18" charset="0"/>
              </a:rPr>
              <a:t>	       Rahul: 100, </a:t>
            </a:r>
          </a:p>
          <a:p>
            <a:pPr marL="0" indent="0">
              <a:buNone/>
            </a:pPr>
            <a:r>
              <a:rPr lang="nl-NL" sz="2000" dirty="0">
                <a:latin typeface="Times New Roman" pitchFamily="18" charset="0"/>
                <a:cs typeface="Times New Roman" pitchFamily="18" charset="0"/>
              </a:rPr>
              <a:t>	       Sumit: 200, </a:t>
            </a:r>
          </a:p>
          <a:p>
            <a:pPr marL="0" indent="0">
              <a:buNone/>
            </a:pPr>
            <a:r>
              <a:rPr lang="nl-NL" sz="2000" dirty="0">
                <a:latin typeface="Times New Roman" pitchFamily="18" charset="0"/>
                <a:cs typeface="Times New Roman" pitchFamily="18" charset="0"/>
              </a:rPr>
              <a:t> 	       Rohan: </a:t>
            </a:r>
            <a:r>
              <a:rPr lang="nl-NL" sz="2000" dirty="0" smtClean="0">
                <a:latin typeface="Times New Roman" pitchFamily="18" charset="0"/>
                <a:cs typeface="Times New Roman" pitchFamily="18" charset="0"/>
              </a:rPr>
              <a:t>300</a:t>
            </a:r>
          </a:p>
          <a:p>
            <a:pPr marL="0" indent="0">
              <a:buNone/>
            </a:pPr>
            <a:r>
              <a:rPr lang="nl-N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nl-NL" sz="2000" dirty="0" smtClean="0">
                <a:latin typeface="Times New Roman" pitchFamily="18" charset="0"/>
                <a:cs typeface="Times New Roman" pitchFamily="18" charset="0"/>
              </a:rPr>
              <a:t>       total </a:t>
            </a:r>
            <a:r>
              <a:rPr lang="nl-NL" sz="2000" dirty="0">
                <a:latin typeface="Times New Roman" pitchFamily="18" charset="0"/>
                <a:cs typeface="Times New Roman" pitchFamily="18" charset="0"/>
              </a:rPr>
              <a:t>: function ( ) { return(100+200+300); }</a:t>
            </a:r>
          </a:p>
          <a:p>
            <a:pPr marL="0" indent="0">
              <a:buNone/>
            </a:pPr>
            <a:r>
              <a:rPr lang="nl-NL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nl-NL" sz="20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nl-N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3505200" y="2647950"/>
            <a:ext cx="533400" cy="9144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038600" y="2952750"/>
            <a:ext cx="101983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Properties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0" y="3714750"/>
            <a:ext cx="904415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553200" y="3884027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Type of Objects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User-defined Objects – These are custom objects created by the programmer to bring structure and consistency to a particular programming task. 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Native Objects – These are provided by the JavaScript language itself like String, Number, Boolean, Function, Date, Object, Array, Math,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RegExp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Error as well as object that allow creation of user-defined objects and composite types.  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Host Objects – These objects are not specified as part of the JavaScript language but that are supported by most host environments, typically browsers like window, navigator.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Document Objects – These are part of the Document Object Model (DOM), as defined by the W3C. These objects presents present the programmer with a structured interface to HTML and XML documents. Access to the document objects is provided by the browser via the document  property of the window object 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window.document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7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Declaration and initialization of Object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71550"/>
            <a:ext cx="7391400" cy="274320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Using Object Literal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object_name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= { };</a:t>
            </a: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var fees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{};</a:t>
            </a:r>
            <a:endParaRPr lang="nl-NL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fees[‘Rahul’]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100;</a:t>
            </a:r>
            <a:endParaRPr lang="nl-NL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fees[‘Sumit’]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200;</a:t>
            </a:r>
            <a:endParaRPr lang="nl-NL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fees[‘Rohan’]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300;</a:t>
            </a:r>
          </a:p>
        </p:txBody>
      </p:sp>
      <p:sp>
        <p:nvSpPr>
          <p:cNvPr id="3" name="Rectangle 2"/>
          <p:cNvSpPr/>
          <p:nvPr/>
        </p:nvSpPr>
        <p:spPr>
          <a:xfrm>
            <a:off x="3200400" y="2394287"/>
            <a:ext cx="236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fees.Rahul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100;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fees.Sumit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200;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fees.Rohan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300;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67000" y="25717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90800" y="290211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67000" y="32575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5800" y="371475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fees[“Super Man”] </a:t>
            </a:r>
            <a:r>
              <a:rPr lang="nl-NL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400</a:t>
            </a:r>
            <a:r>
              <a:rPr lang="nl-NL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476750"/>
            <a:ext cx="297870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Multiword key required quotation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1905000" y="4084082"/>
            <a:ext cx="498751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33800" y="3730594"/>
            <a:ext cx="229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fees.Super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Man = 400;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0400" y="392774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6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7" grpId="0" animBg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Declaration and initialization of Object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71550"/>
            <a:ext cx="5181600" cy="381000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Using Object Literal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object_name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= { };</a:t>
            </a: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var fees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{ };</a:t>
            </a:r>
            <a:endParaRPr lang="nl-NL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fees[‘Rahul’]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100;</a:t>
            </a:r>
            <a:endParaRPr lang="nl-NL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fees[‘Sumit’]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200;</a:t>
            </a:r>
            <a:endParaRPr lang="nl-NL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fees[‘Rohan’]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300;</a:t>
            </a: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fees[‘total’] =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( ) { return(100+200+300); }; </a:t>
            </a: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fees[‘total’] = sum;</a:t>
            </a: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fees.total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function ( ) { return(100+200+300); }; </a:t>
            </a:r>
            <a:endParaRPr lang="nl-NL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fees.total = sum;</a:t>
            </a:r>
          </a:p>
        </p:txBody>
      </p:sp>
      <p:sp>
        <p:nvSpPr>
          <p:cNvPr id="3" name="Rectangle 2"/>
          <p:cNvSpPr/>
          <p:nvPr/>
        </p:nvSpPr>
        <p:spPr>
          <a:xfrm>
            <a:off x="3200400" y="2394287"/>
            <a:ext cx="236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fees.Rahul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100;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fees.Sumit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200;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fees.Rohan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300;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67000" y="25717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90800" y="290211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67000" y="32575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649304" y="1047750"/>
            <a:ext cx="26564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function sum </a:t>
            </a:r>
            <a:r>
              <a:rPr lang="nl-NL" dirty="0">
                <a:latin typeface="Times New Roman" pitchFamily="18" charset="0"/>
                <a:cs typeface="Times New Roman" pitchFamily="18" charset="0"/>
              </a:rPr>
              <a:t>( ) </a:t>
            </a:r>
            <a:endParaRPr lang="nl-NL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  { </a:t>
            </a:r>
          </a:p>
          <a:p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      return(100+200+300</a:t>
            </a:r>
            <a:r>
              <a:rPr lang="nl-NL" dirty="0">
                <a:latin typeface="Times New Roman" pitchFamily="18" charset="0"/>
                <a:cs typeface="Times New Roman" pitchFamily="18" charset="0"/>
              </a:rPr>
              <a:t>); </a:t>
            </a:r>
            <a:endParaRPr lang="nl-NL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  } </a:t>
            </a:r>
            <a:endParaRPr lang="nl-NL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410200" y="3562350"/>
            <a:ext cx="762000" cy="685800"/>
            <a:chOff x="5410200" y="3562350"/>
            <a:chExt cx="762000" cy="685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649304" y="3562350"/>
              <a:ext cx="52289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72200" y="3562350"/>
              <a:ext cx="0" cy="685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5410200" y="424815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" y="3905250"/>
            <a:ext cx="381000" cy="647700"/>
            <a:chOff x="228600" y="3905250"/>
            <a:chExt cx="381000" cy="647700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228600" y="3905250"/>
              <a:ext cx="3048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8600" y="3905250"/>
              <a:ext cx="0" cy="6477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28600" y="455295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796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Declaration and initialization of Object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5760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Using Object Literal</a:t>
            </a:r>
          </a:p>
          <a:p>
            <a:pPr marL="0" indent="0">
              <a:buNone/>
            </a:pP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Syntax: - var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object_name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{key1:value1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key2:value2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key_n:value_n};</a:t>
            </a:r>
            <a:endParaRPr lang="nl-NL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Ex: - var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 ={Rahul: 100, Sumit: 200, Rohan: 300};</a:t>
            </a: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fees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={</a:t>
            </a:r>
          </a:p>
          <a:p>
            <a:pPr marL="0" indent="0">
              <a:buNone/>
            </a:pP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      Rahul: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100, </a:t>
            </a:r>
            <a:endParaRPr lang="nl-NL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       Sumit: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200, </a:t>
            </a:r>
            <a:endParaRPr lang="nl-NL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	       Rohan: 300</a:t>
            </a:r>
          </a:p>
          <a:p>
            <a:pPr marL="0" indent="0">
              <a:buNone/>
            </a:pPr>
            <a:endParaRPr lang="nl-NL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4107418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Times New Roman" pitchFamily="18" charset="0"/>
                <a:cs typeface="Times New Roman" pitchFamily="18" charset="0"/>
              </a:rPr>
              <a:t>var fees ={Rahul: 100, Sumit: 200, </a:t>
            </a:r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Rohan:300, “Super Man”: 400};</a:t>
            </a:r>
            <a:endParaRPr lang="nl-N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0" y="203835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latin typeface="Times New Roman" pitchFamily="18" charset="0"/>
                <a:cs typeface="Times New Roman" pitchFamily="18" charset="0"/>
              </a:rPr>
              <a:t>var fees ={</a:t>
            </a:r>
          </a:p>
          <a:p>
            <a:r>
              <a:rPr lang="nl-NL" dirty="0">
                <a:latin typeface="Times New Roman" pitchFamily="18" charset="0"/>
                <a:cs typeface="Times New Roman" pitchFamily="18" charset="0"/>
              </a:rPr>
              <a:t>	       Rahul: 100, </a:t>
            </a:r>
          </a:p>
          <a:p>
            <a:r>
              <a:rPr lang="nl-NL" dirty="0">
                <a:latin typeface="Times New Roman" pitchFamily="18" charset="0"/>
                <a:cs typeface="Times New Roman" pitchFamily="18" charset="0"/>
              </a:rPr>
              <a:t>	       Sumit: 200, </a:t>
            </a:r>
          </a:p>
          <a:p>
            <a:r>
              <a:rPr lang="nl-NL" dirty="0">
                <a:latin typeface="Times New Roman" pitchFamily="18" charset="0"/>
                <a:cs typeface="Times New Roman" pitchFamily="18" charset="0"/>
              </a:rPr>
              <a:t> 	       Rohan: 300</a:t>
            </a:r>
          </a:p>
          <a:p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	       “Super Man”: 400</a:t>
            </a:r>
            <a:endParaRPr lang="nl-NL" dirty="0">
              <a:latin typeface="Times New Roman" pitchFamily="18" charset="0"/>
              <a:cs typeface="Times New Roman" pitchFamily="18" charset="0"/>
            </a:endParaRPr>
          </a:p>
          <a:p>
            <a:r>
              <a:rPr lang="nl-NL" dirty="0">
                <a:latin typeface="Times New Roman" pitchFamily="18" charset="0"/>
                <a:cs typeface="Times New Roman" pitchFamily="18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561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Declaration and initialization of Object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382000" cy="388620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Using Object Literal</a:t>
            </a:r>
          </a:p>
          <a:p>
            <a:pPr marL="0" indent="0">
              <a:buNone/>
            </a:pP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Syntax: - var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object_name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{key1:value1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key2:value2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key_n:value_n, key: function};</a:t>
            </a:r>
            <a:endParaRPr lang="nl-NL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Ex: - var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 ={ Rahul: 100, Sumit: 200, Rohan: 300, total: function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( ) { return(100+200+300);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}   };</a:t>
            </a:r>
          </a:p>
          <a:p>
            <a:pPr marL="0" indent="0">
              <a:buNone/>
            </a:pPr>
            <a:endParaRPr lang="nl-NL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var fees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={</a:t>
            </a:r>
          </a:p>
          <a:p>
            <a:pPr marL="0" indent="0">
              <a:buNone/>
            </a:pP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      Rahul: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100, </a:t>
            </a:r>
            <a:endParaRPr lang="nl-NL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       Sumit: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200, </a:t>
            </a:r>
            <a:endParaRPr lang="nl-NL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	       Rohan: 300,</a:t>
            </a:r>
          </a:p>
          <a:p>
            <a:pPr marL="0" indent="0">
              <a:buNone/>
            </a:pP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       total :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function ( ) { return(100+200+300);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marL="0" indent="0">
              <a:buNone/>
            </a:pP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nl-NL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27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Declaration and initialization of Object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71550"/>
            <a:ext cx="7924800" cy="381000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Using Object Constructor 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object_name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= new Object( );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fees = new Object ( );</a:t>
            </a: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fees[‘Rahul’]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100;</a:t>
            </a:r>
            <a:endParaRPr lang="nl-NL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fees[‘Sumit’]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200;</a:t>
            </a:r>
            <a:endParaRPr lang="nl-NL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fees[‘Rohan’] </a:t>
            </a:r>
            <a:r>
              <a:rPr lang="nl-NL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sz="1800" dirty="0" smtClean="0">
                <a:latin typeface="Times New Roman" pitchFamily="18" charset="0"/>
                <a:cs typeface="Times New Roman" pitchFamily="18" charset="0"/>
              </a:rPr>
              <a:t>300;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0200" y="1733550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fees </a:t>
            </a:r>
            <a:r>
              <a:rPr lang="nl-NL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{ };</a:t>
            </a:r>
            <a:endParaRPr lang="nl-N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2038350"/>
            <a:ext cx="236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fees.Rahul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100;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fees.Sumit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200;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fees.Rohan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300;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0800" y="2215813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4600" y="254618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90800" y="2901613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4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uiExpan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1298</Words>
  <Application>Microsoft Office PowerPoint</Application>
  <PresentationFormat>On-screen Show (16:9)</PresentationFormat>
  <Paragraphs>291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Object Oriented Programming</vt:lpstr>
      <vt:lpstr>Concepts of OOP</vt:lpstr>
      <vt:lpstr>Objects</vt:lpstr>
      <vt:lpstr>Type of Objects</vt:lpstr>
      <vt:lpstr>Declaration and initialization of Object</vt:lpstr>
      <vt:lpstr>Declaration and initialization of Object</vt:lpstr>
      <vt:lpstr>Declaration and initialization of Object</vt:lpstr>
      <vt:lpstr>Declaration and initialization of Object</vt:lpstr>
      <vt:lpstr>Declaration and initialization of Object</vt:lpstr>
      <vt:lpstr>Declaration and initialization of Object</vt:lpstr>
      <vt:lpstr>Accessing Properties</vt:lpstr>
      <vt:lpstr>Accessing Properties</vt:lpstr>
      <vt:lpstr>Accessing Methods</vt:lpstr>
      <vt:lpstr>Adding Properties/Methods</vt:lpstr>
      <vt:lpstr>Deleting Properties</vt:lpstr>
      <vt:lpstr>Factory Function</vt:lpstr>
      <vt:lpstr>Factory Function with Parameter</vt:lpstr>
      <vt:lpstr>Constructor</vt:lpstr>
      <vt:lpstr>Constructor with Parameter</vt:lpstr>
      <vt:lpstr>Check Properties exist</vt:lpstr>
      <vt:lpstr>Check Properties exist</vt:lpstr>
      <vt:lpstr>Check Properties exist</vt:lpstr>
      <vt:lpstr>For in loop</vt:lpstr>
      <vt:lpstr>Class</vt:lpstr>
      <vt:lpstr>Defining a Class</vt:lpstr>
      <vt:lpstr>Private Properties and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RK</dc:creator>
  <cp:lastModifiedBy>Windows User</cp:lastModifiedBy>
  <cp:revision>103</cp:revision>
  <dcterms:created xsi:type="dcterms:W3CDTF">2006-08-16T00:00:00Z</dcterms:created>
  <dcterms:modified xsi:type="dcterms:W3CDTF">2018-07-23T09:03:34Z</dcterms:modified>
</cp:coreProperties>
</file>