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A4A4B-0E63-49CE-B2B1-37F99E9836FF}" type="doc">
      <dgm:prSet loTypeId="urn:microsoft.com/office/officeart/2005/8/layout/hierarchy6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15D9D4B-89D3-4748-91A0-5EB0BB2EC27F}">
      <dgm:prSet phldrT="[Text]"/>
      <dgm:spPr/>
      <dgm:t>
        <a:bodyPr/>
        <a:lstStyle/>
        <a:p>
          <a:r>
            <a:rPr lang="en-IN" dirty="0" smtClean="0"/>
            <a:t>Object</a:t>
          </a:r>
          <a:endParaRPr lang="en-IN" dirty="0"/>
        </a:p>
      </dgm:t>
    </dgm:pt>
    <dgm:pt modelId="{5DAF2B04-8ABD-45B9-801F-3175C4DDD15F}" type="parTrans" cxnId="{74601AC4-818A-4227-9C38-7C0B260B9FAD}">
      <dgm:prSet/>
      <dgm:spPr/>
      <dgm:t>
        <a:bodyPr/>
        <a:lstStyle/>
        <a:p>
          <a:endParaRPr lang="en-IN"/>
        </a:p>
      </dgm:t>
    </dgm:pt>
    <dgm:pt modelId="{96A6C653-B8F5-498E-9A7F-A2EC3CCC56D6}" type="sibTrans" cxnId="{74601AC4-818A-4227-9C38-7C0B260B9FAD}">
      <dgm:prSet/>
      <dgm:spPr/>
      <dgm:t>
        <a:bodyPr/>
        <a:lstStyle/>
        <a:p>
          <a:endParaRPr lang="en-IN"/>
        </a:p>
      </dgm:t>
    </dgm:pt>
    <dgm:pt modelId="{A6A05EAC-2BA6-47FE-8B82-C8BD47067702}">
      <dgm:prSet phldrT="[Text]"/>
      <dgm:spPr/>
      <dgm:t>
        <a:bodyPr/>
        <a:lstStyle/>
        <a:p>
          <a:r>
            <a:rPr lang="en-IN" dirty="0" smtClean="0"/>
            <a:t>Array</a:t>
          </a:r>
          <a:endParaRPr lang="en-IN" dirty="0"/>
        </a:p>
      </dgm:t>
    </dgm:pt>
    <dgm:pt modelId="{D3A933EC-E3DC-40DE-AA47-DE34301054B1}" type="parTrans" cxnId="{CAC79372-26AF-4AF1-BAA2-DCDA244DCB5C}">
      <dgm:prSet/>
      <dgm:spPr/>
      <dgm:t>
        <a:bodyPr/>
        <a:lstStyle/>
        <a:p>
          <a:endParaRPr lang="en-IN"/>
        </a:p>
      </dgm:t>
    </dgm:pt>
    <dgm:pt modelId="{87D57B68-AF7B-4C1E-A648-2A0D3BD29C57}" type="sibTrans" cxnId="{CAC79372-26AF-4AF1-BAA2-DCDA244DCB5C}">
      <dgm:prSet/>
      <dgm:spPr/>
      <dgm:t>
        <a:bodyPr/>
        <a:lstStyle/>
        <a:p>
          <a:endParaRPr lang="en-IN"/>
        </a:p>
      </dgm:t>
    </dgm:pt>
    <dgm:pt modelId="{0BAEFF46-1918-41B0-AA36-A8EAC5BB860B}">
      <dgm:prSet phldrT="[Text]"/>
      <dgm:spPr/>
      <dgm:t>
        <a:bodyPr/>
        <a:lstStyle/>
        <a:p>
          <a:r>
            <a:rPr lang="en-IN" dirty="0" err="1" smtClean="0"/>
            <a:t>RegExp</a:t>
          </a:r>
          <a:endParaRPr lang="en-IN" dirty="0"/>
        </a:p>
      </dgm:t>
    </dgm:pt>
    <dgm:pt modelId="{644910FC-AEDD-4692-B4B8-79975CF42DBE}" type="parTrans" cxnId="{A50AA118-716C-41DC-BBCA-5DC27D4C6420}">
      <dgm:prSet/>
      <dgm:spPr/>
      <dgm:t>
        <a:bodyPr/>
        <a:lstStyle/>
        <a:p>
          <a:endParaRPr lang="en-IN"/>
        </a:p>
      </dgm:t>
    </dgm:pt>
    <dgm:pt modelId="{D97ACE49-3D73-4A29-BB44-0A8356D10A01}" type="sibTrans" cxnId="{A50AA118-716C-41DC-BBCA-5DC27D4C6420}">
      <dgm:prSet/>
      <dgm:spPr/>
      <dgm:t>
        <a:bodyPr/>
        <a:lstStyle/>
        <a:p>
          <a:endParaRPr lang="en-IN"/>
        </a:p>
      </dgm:t>
    </dgm:pt>
    <dgm:pt modelId="{4FDDA7A0-2A48-4214-8CD3-1CF584050BBB}">
      <dgm:prSet/>
      <dgm:spPr/>
      <dgm:t>
        <a:bodyPr/>
        <a:lstStyle/>
        <a:p>
          <a:r>
            <a:rPr lang="en-IN" dirty="0" smtClean="0"/>
            <a:t>Null</a:t>
          </a:r>
          <a:endParaRPr lang="en-IN" dirty="0"/>
        </a:p>
      </dgm:t>
    </dgm:pt>
    <dgm:pt modelId="{9C413940-5650-43BE-9CD7-709E373274D4}" type="parTrans" cxnId="{00AE5E96-57AD-40A9-B178-458DFCA41FA0}">
      <dgm:prSet/>
      <dgm:spPr/>
      <dgm:t>
        <a:bodyPr/>
        <a:lstStyle/>
        <a:p>
          <a:endParaRPr lang="en-IN"/>
        </a:p>
      </dgm:t>
    </dgm:pt>
    <dgm:pt modelId="{5237B9D2-77D3-4386-B4E4-81E2B3368CD8}" type="sibTrans" cxnId="{00AE5E96-57AD-40A9-B178-458DFCA41FA0}">
      <dgm:prSet/>
      <dgm:spPr/>
      <dgm:t>
        <a:bodyPr/>
        <a:lstStyle/>
        <a:p>
          <a:endParaRPr lang="en-IN"/>
        </a:p>
      </dgm:t>
    </dgm:pt>
    <dgm:pt modelId="{018F8B39-57A4-491C-8429-D57998C9DB91}">
      <dgm:prSet phldrT="[Text]"/>
      <dgm:spPr/>
      <dgm:t>
        <a:bodyPr/>
        <a:lstStyle/>
        <a:p>
          <a:r>
            <a:rPr lang="en-IN" dirty="0" smtClean="0"/>
            <a:t>b</a:t>
          </a:r>
          <a:endParaRPr lang="en-IN" dirty="0"/>
        </a:p>
      </dgm:t>
    </dgm:pt>
    <dgm:pt modelId="{2CF372C8-1A70-4DEF-89D1-A0AFE3FFC567}" type="sibTrans" cxnId="{2074E000-1B6C-4BE4-A47C-B93066F21B6F}">
      <dgm:prSet/>
      <dgm:spPr/>
      <dgm:t>
        <a:bodyPr/>
        <a:lstStyle/>
        <a:p>
          <a:endParaRPr lang="en-IN"/>
        </a:p>
      </dgm:t>
    </dgm:pt>
    <dgm:pt modelId="{527D4D1E-6C79-4536-86CA-B064F4E585E2}" type="parTrans" cxnId="{2074E000-1B6C-4BE4-A47C-B93066F21B6F}">
      <dgm:prSet/>
      <dgm:spPr/>
      <dgm:t>
        <a:bodyPr/>
        <a:lstStyle/>
        <a:p>
          <a:endParaRPr lang="en-IN"/>
        </a:p>
      </dgm:t>
    </dgm:pt>
    <dgm:pt modelId="{1B7789A0-50F7-4770-B759-D7EB922A3C13}">
      <dgm:prSet/>
      <dgm:spPr/>
      <dgm:t>
        <a:bodyPr/>
        <a:lstStyle/>
        <a:p>
          <a:r>
            <a:rPr lang="en-IN" dirty="0" smtClean="0"/>
            <a:t>b2</a:t>
          </a:r>
          <a:endParaRPr lang="en-IN" dirty="0"/>
        </a:p>
      </dgm:t>
    </dgm:pt>
    <dgm:pt modelId="{6D9A27C8-8693-456A-A028-8926CAE86C7C}" type="parTrans" cxnId="{A0F4F09D-39AE-4DEA-90B9-515F82553F62}">
      <dgm:prSet/>
      <dgm:spPr/>
      <dgm:t>
        <a:bodyPr/>
        <a:lstStyle/>
        <a:p>
          <a:endParaRPr lang="en-IN"/>
        </a:p>
      </dgm:t>
    </dgm:pt>
    <dgm:pt modelId="{42647E29-EE4B-4255-87C3-74E75418E59B}" type="sibTrans" cxnId="{A0F4F09D-39AE-4DEA-90B9-515F82553F62}">
      <dgm:prSet/>
      <dgm:spPr/>
      <dgm:t>
        <a:bodyPr/>
        <a:lstStyle/>
        <a:p>
          <a:endParaRPr lang="en-IN"/>
        </a:p>
      </dgm:t>
    </dgm:pt>
    <dgm:pt modelId="{D6C00C8B-F312-4882-865A-4B1438E7C93C}" type="pres">
      <dgm:prSet presAssocID="{3F0A4A4B-0E63-49CE-B2B1-37F99E9836F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732E1A7-43D2-4AEB-91AA-4DBE3D63C25A}" type="pres">
      <dgm:prSet presAssocID="{3F0A4A4B-0E63-49CE-B2B1-37F99E9836FF}" presName="hierFlow" presStyleCnt="0"/>
      <dgm:spPr/>
    </dgm:pt>
    <dgm:pt modelId="{4A43CD87-EF9F-4A90-B4D9-ADE5B1FDE117}" type="pres">
      <dgm:prSet presAssocID="{3F0A4A4B-0E63-49CE-B2B1-37F99E9836F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6574245-C521-4853-8C0E-9155CA555D40}" type="pres">
      <dgm:prSet presAssocID="{4FDDA7A0-2A48-4214-8CD3-1CF584050BBB}" presName="Name14" presStyleCnt="0"/>
      <dgm:spPr/>
    </dgm:pt>
    <dgm:pt modelId="{2F16B9B7-CD7F-4DE2-9817-8F1E03FD2B8E}" type="pres">
      <dgm:prSet presAssocID="{4FDDA7A0-2A48-4214-8CD3-1CF584050BBB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46AC754-4805-47C4-B7AA-E29938DF423C}" type="pres">
      <dgm:prSet presAssocID="{4FDDA7A0-2A48-4214-8CD3-1CF584050BBB}" presName="hierChild2" presStyleCnt="0"/>
      <dgm:spPr/>
    </dgm:pt>
    <dgm:pt modelId="{CEF56DB5-05E6-4CC4-93DE-249B1EE662CE}" type="pres">
      <dgm:prSet presAssocID="{5DAF2B04-8ABD-45B9-801F-3175C4DDD15F}" presName="Name19" presStyleLbl="parChTrans1D2" presStyleIdx="0" presStyleCnt="1"/>
      <dgm:spPr/>
      <dgm:t>
        <a:bodyPr/>
        <a:lstStyle/>
        <a:p>
          <a:endParaRPr lang="en-IN"/>
        </a:p>
      </dgm:t>
    </dgm:pt>
    <dgm:pt modelId="{75A73362-83FA-49EC-A07F-9A76CC5A58B7}" type="pres">
      <dgm:prSet presAssocID="{F15D9D4B-89D3-4748-91A0-5EB0BB2EC27F}" presName="Name21" presStyleCnt="0"/>
      <dgm:spPr/>
    </dgm:pt>
    <dgm:pt modelId="{C619322B-1182-421B-82F0-8FD9ABD4C159}" type="pres">
      <dgm:prSet presAssocID="{F15D9D4B-89D3-4748-91A0-5EB0BB2EC27F}" presName="level2Shape" presStyleLbl="node2" presStyleIdx="0" presStyleCnt="1"/>
      <dgm:spPr/>
      <dgm:t>
        <a:bodyPr/>
        <a:lstStyle/>
        <a:p>
          <a:endParaRPr lang="en-IN"/>
        </a:p>
      </dgm:t>
    </dgm:pt>
    <dgm:pt modelId="{108E197B-CB36-413A-B46E-174CCAD9BFC7}" type="pres">
      <dgm:prSet presAssocID="{F15D9D4B-89D3-4748-91A0-5EB0BB2EC27F}" presName="hierChild3" presStyleCnt="0"/>
      <dgm:spPr/>
    </dgm:pt>
    <dgm:pt modelId="{E6E288C1-431E-4BB5-9133-4F577BB9620F}" type="pres">
      <dgm:prSet presAssocID="{D3A933EC-E3DC-40DE-AA47-DE34301054B1}" presName="Name19" presStyleLbl="parChTrans1D3" presStyleIdx="0" presStyleCnt="3"/>
      <dgm:spPr/>
      <dgm:t>
        <a:bodyPr/>
        <a:lstStyle/>
        <a:p>
          <a:endParaRPr lang="en-IN"/>
        </a:p>
      </dgm:t>
    </dgm:pt>
    <dgm:pt modelId="{EEF22EDB-0736-4383-857D-53449D2E0061}" type="pres">
      <dgm:prSet presAssocID="{A6A05EAC-2BA6-47FE-8B82-C8BD47067702}" presName="Name21" presStyleCnt="0"/>
      <dgm:spPr/>
    </dgm:pt>
    <dgm:pt modelId="{B92BB484-5752-4D7A-877B-DA69E94031B4}" type="pres">
      <dgm:prSet presAssocID="{A6A05EAC-2BA6-47FE-8B82-C8BD47067702}" presName="level2Shape" presStyleLbl="node3" presStyleIdx="0" presStyleCnt="3"/>
      <dgm:spPr/>
      <dgm:t>
        <a:bodyPr/>
        <a:lstStyle/>
        <a:p>
          <a:endParaRPr lang="en-IN"/>
        </a:p>
      </dgm:t>
    </dgm:pt>
    <dgm:pt modelId="{8B282ED9-FF9F-4B6D-A541-8BCC28486837}" type="pres">
      <dgm:prSet presAssocID="{A6A05EAC-2BA6-47FE-8B82-C8BD47067702}" presName="hierChild3" presStyleCnt="0"/>
      <dgm:spPr/>
    </dgm:pt>
    <dgm:pt modelId="{0D5BF4F7-CC83-4B1E-B3FD-A9B0DBC83AE4}" type="pres">
      <dgm:prSet presAssocID="{6D9A27C8-8693-456A-A028-8926CAE86C7C}" presName="Name19" presStyleLbl="parChTrans1D4" presStyleIdx="0" presStyleCnt="1"/>
      <dgm:spPr/>
      <dgm:t>
        <a:bodyPr/>
        <a:lstStyle/>
        <a:p>
          <a:endParaRPr lang="en-IN"/>
        </a:p>
      </dgm:t>
    </dgm:pt>
    <dgm:pt modelId="{D22BBCA8-FA06-4873-9A11-B987610FE25A}" type="pres">
      <dgm:prSet presAssocID="{1B7789A0-50F7-4770-B759-D7EB922A3C13}" presName="Name21" presStyleCnt="0"/>
      <dgm:spPr/>
    </dgm:pt>
    <dgm:pt modelId="{F2F0E470-07BD-471B-B3EE-5D5A7297E66D}" type="pres">
      <dgm:prSet presAssocID="{1B7789A0-50F7-4770-B759-D7EB922A3C13}" presName="level2Shape" presStyleLbl="node4" presStyleIdx="0" presStyleCnt="1"/>
      <dgm:spPr/>
      <dgm:t>
        <a:bodyPr/>
        <a:lstStyle/>
        <a:p>
          <a:endParaRPr lang="en-IN"/>
        </a:p>
      </dgm:t>
    </dgm:pt>
    <dgm:pt modelId="{AE9D995D-88C8-4109-8E82-7EAA2814F4DE}" type="pres">
      <dgm:prSet presAssocID="{1B7789A0-50F7-4770-B759-D7EB922A3C13}" presName="hierChild3" presStyleCnt="0"/>
      <dgm:spPr/>
    </dgm:pt>
    <dgm:pt modelId="{198AC4E0-6912-4DF0-B98D-E8A5A15B5876}" type="pres">
      <dgm:prSet presAssocID="{644910FC-AEDD-4692-B4B8-79975CF42DBE}" presName="Name19" presStyleLbl="parChTrans1D3" presStyleIdx="1" presStyleCnt="3"/>
      <dgm:spPr/>
      <dgm:t>
        <a:bodyPr/>
        <a:lstStyle/>
        <a:p>
          <a:endParaRPr lang="en-IN"/>
        </a:p>
      </dgm:t>
    </dgm:pt>
    <dgm:pt modelId="{BF4508ED-790F-4BAD-B71F-503872E6193A}" type="pres">
      <dgm:prSet presAssocID="{0BAEFF46-1918-41B0-AA36-A8EAC5BB860B}" presName="Name21" presStyleCnt="0"/>
      <dgm:spPr/>
    </dgm:pt>
    <dgm:pt modelId="{67F202A3-8BA7-4809-A798-B3EF8693953F}" type="pres">
      <dgm:prSet presAssocID="{0BAEFF46-1918-41B0-AA36-A8EAC5BB860B}" presName="level2Shape" presStyleLbl="node3" presStyleIdx="1" presStyleCnt="3"/>
      <dgm:spPr/>
      <dgm:t>
        <a:bodyPr/>
        <a:lstStyle/>
        <a:p>
          <a:endParaRPr lang="en-IN"/>
        </a:p>
      </dgm:t>
    </dgm:pt>
    <dgm:pt modelId="{407DAC85-85A4-4087-9AE3-1018DAD7CCA6}" type="pres">
      <dgm:prSet presAssocID="{0BAEFF46-1918-41B0-AA36-A8EAC5BB860B}" presName="hierChild3" presStyleCnt="0"/>
      <dgm:spPr/>
    </dgm:pt>
    <dgm:pt modelId="{6CF154E7-7888-41BF-A7E2-EE46F4BD7665}" type="pres">
      <dgm:prSet presAssocID="{527D4D1E-6C79-4536-86CA-B064F4E585E2}" presName="Name19" presStyleLbl="parChTrans1D3" presStyleIdx="2" presStyleCnt="3"/>
      <dgm:spPr/>
      <dgm:t>
        <a:bodyPr/>
        <a:lstStyle/>
        <a:p>
          <a:endParaRPr lang="en-IN"/>
        </a:p>
      </dgm:t>
    </dgm:pt>
    <dgm:pt modelId="{B65656F1-54C3-49E1-8A1A-09E21FD41DA2}" type="pres">
      <dgm:prSet presAssocID="{018F8B39-57A4-491C-8429-D57998C9DB91}" presName="Name21" presStyleCnt="0"/>
      <dgm:spPr/>
    </dgm:pt>
    <dgm:pt modelId="{BD77EADD-A7DE-4BDC-BE42-BD7896F04FEE}" type="pres">
      <dgm:prSet presAssocID="{018F8B39-57A4-491C-8429-D57998C9DB91}" presName="level2Shape" presStyleLbl="node3" presStyleIdx="2" presStyleCnt="3"/>
      <dgm:spPr/>
      <dgm:t>
        <a:bodyPr/>
        <a:lstStyle/>
        <a:p>
          <a:endParaRPr lang="en-IN"/>
        </a:p>
      </dgm:t>
    </dgm:pt>
    <dgm:pt modelId="{A67AD8EA-8C21-47FB-9A00-31BEA19B2F04}" type="pres">
      <dgm:prSet presAssocID="{018F8B39-57A4-491C-8429-D57998C9DB91}" presName="hierChild3" presStyleCnt="0"/>
      <dgm:spPr/>
    </dgm:pt>
    <dgm:pt modelId="{C52A70FA-9BBE-4DAA-89DB-193ABF66BC9D}" type="pres">
      <dgm:prSet presAssocID="{3F0A4A4B-0E63-49CE-B2B1-37F99E9836FF}" presName="bgShapesFlow" presStyleCnt="0"/>
      <dgm:spPr/>
    </dgm:pt>
  </dgm:ptLst>
  <dgm:cxnLst>
    <dgm:cxn modelId="{A50AA118-716C-41DC-BBCA-5DC27D4C6420}" srcId="{F15D9D4B-89D3-4748-91A0-5EB0BB2EC27F}" destId="{0BAEFF46-1918-41B0-AA36-A8EAC5BB860B}" srcOrd="1" destOrd="0" parTransId="{644910FC-AEDD-4692-B4B8-79975CF42DBE}" sibTransId="{D97ACE49-3D73-4A29-BB44-0A8356D10A01}"/>
    <dgm:cxn modelId="{CAC79372-26AF-4AF1-BAA2-DCDA244DCB5C}" srcId="{F15D9D4B-89D3-4748-91A0-5EB0BB2EC27F}" destId="{A6A05EAC-2BA6-47FE-8B82-C8BD47067702}" srcOrd="0" destOrd="0" parTransId="{D3A933EC-E3DC-40DE-AA47-DE34301054B1}" sibTransId="{87D57B68-AF7B-4C1E-A648-2A0D3BD29C57}"/>
    <dgm:cxn modelId="{95D272AC-C292-4A04-AEC4-2B4C4F95EEFD}" type="presOf" srcId="{018F8B39-57A4-491C-8429-D57998C9DB91}" destId="{BD77EADD-A7DE-4BDC-BE42-BD7896F04FEE}" srcOrd="0" destOrd="0" presId="urn:microsoft.com/office/officeart/2005/8/layout/hierarchy6"/>
    <dgm:cxn modelId="{B5807DED-1569-4677-84E1-CC863B620C1E}" type="presOf" srcId="{4FDDA7A0-2A48-4214-8CD3-1CF584050BBB}" destId="{2F16B9B7-CD7F-4DE2-9817-8F1E03FD2B8E}" srcOrd="0" destOrd="0" presId="urn:microsoft.com/office/officeart/2005/8/layout/hierarchy6"/>
    <dgm:cxn modelId="{74601AC4-818A-4227-9C38-7C0B260B9FAD}" srcId="{4FDDA7A0-2A48-4214-8CD3-1CF584050BBB}" destId="{F15D9D4B-89D3-4748-91A0-5EB0BB2EC27F}" srcOrd="0" destOrd="0" parTransId="{5DAF2B04-8ABD-45B9-801F-3175C4DDD15F}" sibTransId="{96A6C653-B8F5-498E-9A7F-A2EC3CCC56D6}"/>
    <dgm:cxn modelId="{00AE5E96-57AD-40A9-B178-458DFCA41FA0}" srcId="{3F0A4A4B-0E63-49CE-B2B1-37F99E9836FF}" destId="{4FDDA7A0-2A48-4214-8CD3-1CF584050BBB}" srcOrd="0" destOrd="0" parTransId="{9C413940-5650-43BE-9CD7-709E373274D4}" sibTransId="{5237B9D2-77D3-4386-B4E4-81E2B3368CD8}"/>
    <dgm:cxn modelId="{6CED8DC9-588A-40CF-82CA-4492118927CD}" type="presOf" srcId="{527D4D1E-6C79-4536-86CA-B064F4E585E2}" destId="{6CF154E7-7888-41BF-A7E2-EE46F4BD7665}" srcOrd="0" destOrd="0" presId="urn:microsoft.com/office/officeart/2005/8/layout/hierarchy6"/>
    <dgm:cxn modelId="{D5F6C15A-46BB-4E6D-AA83-7A39B3A01929}" type="presOf" srcId="{F15D9D4B-89D3-4748-91A0-5EB0BB2EC27F}" destId="{C619322B-1182-421B-82F0-8FD9ABD4C159}" srcOrd="0" destOrd="0" presId="urn:microsoft.com/office/officeart/2005/8/layout/hierarchy6"/>
    <dgm:cxn modelId="{AB4B97A0-1A60-4DFB-A722-A2916ADD8822}" type="presOf" srcId="{A6A05EAC-2BA6-47FE-8B82-C8BD47067702}" destId="{B92BB484-5752-4D7A-877B-DA69E94031B4}" srcOrd="0" destOrd="0" presId="urn:microsoft.com/office/officeart/2005/8/layout/hierarchy6"/>
    <dgm:cxn modelId="{A88CFAD6-BF29-4F12-9F8E-D544282D44C5}" type="presOf" srcId="{5DAF2B04-8ABD-45B9-801F-3175C4DDD15F}" destId="{CEF56DB5-05E6-4CC4-93DE-249B1EE662CE}" srcOrd="0" destOrd="0" presId="urn:microsoft.com/office/officeart/2005/8/layout/hierarchy6"/>
    <dgm:cxn modelId="{A0F4F09D-39AE-4DEA-90B9-515F82553F62}" srcId="{A6A05EAC-2BA6-47FE-8B82-C8BD47067702}" destId="{1B7789A0-50F7-4770-B759-D7EB922A3C13}" srcOrd="0" destOrd="0" parTransId="{6D9A27C8-8693-456A-A028-8926CAE86C7C}" sibTransId="{42647E29-EE4B-4255-87C3-74E75418E59B}"/>
    <dgm:cxn modelId="{655AD7DE-C805-48EF-B597-B6284407AF4F}" type="presOf" srcId="{644910FC-AEDD-4692-B4B8-79975CF42DBE}" destId="{198AC4E0-6912-4DF0-B98D-E8A5A15B5876}" srcOrd="0" destOrd="0" presId="urn:microsoft.com/office/officeart/2005/8/layout/hierarchy6"/>
    <dgm:cxn modelId="{6F469111-FD11-42A5-B68E-5D930E6C99F2}" type="presOf" srcId="{1B7789A0-50F7-4770-B759-D7EB922A3C13}" destId="{F2F0E470-07BD-471B-B3EE-5D5A7297E66D}" srcOrd="0" destOrd="0" presId="urn:microsoft.com/office/officeart/2005/8/layout/hierarchy6"/>
    <dgm:cxn modelId="{2074E000-1B6C-4BE4-A47C-B93066F21B6F}" srcId="{F15D9D4B-89D3-4748-91A0-5EB0BB2EC27F}" destId="{018F8B39-57A4-491C-8429-D57998C9DB91}" srcOrd="2" destOrd="0" parTransId="{527D4D1E-6C79-4536-86CA-B064F4E585E2}" sibTransId="{2CF372C8-1A70-4DEF-89D1-A0AFE3FFC567}"/>
    <dgm:cxn modelId="{C0955EC3-8094-48EB-A07E-18171863E383}" type="presOf" srcId="{D3A933EC-E3DC-40DE-AA47-DE34301054B1}" destId="{E6E288C1-431E-4BB5-9133-4F577BB9620F}" srcOrd="0" destOrd="0" presId="urn:microsoft.com/office/officeart/2005/8/layout/hierarchy6"/>
    <dgm:cxn modelId="{902DBB51-CC1F-429F-886E-A0D17AF0CCEF}" type="presOf" srcId="{3F0A4A4B-0E63-49CE-B2B1-37F99E9836FF}" destId="{D6C00C8B-F312-4882-865A-4B1438E7C93C}" srcOrd="0" destOrd="0" presId="urn:microsoft.com/office/officeart/2005/8/layout/hierarchy6"/>
    <dgm:cxn modelId="{806012F6-FFD1-4284-A99A-257BBE2392C5}" type="presOf" srcId="{6D9A27C8-8693-456A-A028-8926CAE86C7C}" destId="{0D5BF4F7-CC83-4B1E-B3FD-A9B0DBC83AE4}" srcOrd="0" destOrd="0" presId="urn:microsoft.com/office/officeart/2005/8/layout/hierarchy6"/>
    <dgm:cxn modelId="{72FB4377-D999-4FA1-A6B2-96F028EA2673}" type="presOf" srcId="{0BAEFF46-1918-41B0-AA36-A8EAC5BB860B}" destId="{67F202A3-8BA7-4809-A798-B3EF8693953F}" srcOrd="0" destOrd="0" presId="urn:microsoft.com/office/officeart/2005/8/layout/hierarchy6"/>
    <dgm:cxn modelId="{E9D75C0B-7B97-42E7-9EA5-0B62CDE812D2}" type="presParOf" srcId="{D6C00C8B-F312-4882-865A-4B1438E7C93C}" destId="{3732E1A7-43D2-4AEB-91AA-4DBE3D63C25A}" srcOrd="0" destOrd="0" presId="urn:microsoft.com/office/officeart/2005/8/layout/hierarchy6"/>
    <dgm:cxn modelId="{907FE15D-532D-465C-95F7-675204B0504B}" type="presParOf" srcId="{3732E1A7-43D2-4AEB-91AA-4DBE3D63C25A}" destId="{4A43CD87-EF9F-4A90-B4D9-ADE5B1FDE117}" srcOrd="0" destOrd="0" presId="urn:microsoft.com/office/officeart/2005/8/layout/hierarchy6"/>
    <dgm:cxn modelId="{274CEC41-1C8F-439E-B2F8-FC2295681AA3}" type="presParOf" srcId="{4A43CD87-EF9F-4A90-B4D9-ADE5B1FDE117}" destId="{66574245-C521-4853-8C0E-9155CA555D40}" srcOrd="0" destOrd="0" presId="urn:microsoft.com/office/officeart/2005/8/layout/hierarchy6"/>
    <dgm:cxn modelId="{8787794D-2730-4174-AB8E-A4E8DAB8B0FE}" type="presParOf" srcId="{66574245-C521-4853-8C0E-9155CA555D40}" destId="{2F16B9B7-CD7F-4DE2-9817-8F1E03FD2B8E}" srcOrd="0" destOrd="0" presId="urn:microsoft.com/office/officeart/2005/8/layout/hierarchy6"/>
    <dgm:cxn modelId="{2C57D2A2-B3E5-4F13-AF57-E8DEFC40523A}" type="presParOf" srcId="{66574245-C521-4853-8C0E-9155CA555D40}" destId="{B46AC754-4805-47C4-B7AA-E29938DF423C}" srcOrd="1" destOrd="0" presId="urn:microsoft.com/office/officeart/2005/8/layout/hierarchy6"/>
    <dgm:cxn modelId="{F2FACF96-AA62-4B49-AF79-59E111B36FBD}" type="presParOf" srcId="{B46AC754-4805-47C4-B7AA-E29938DF423C}" destId="{CEF56DB5-05E6-4CC4-93DE-249B1EE662CE}" srcOrd="0" destOrd="0" presId="urn:microsoft.com/office/officeart/2005/8/layout/hierarchy6"/>
    <dgm:cxn modelId="{B67EE774-A19F-4C8F-91FA-2C71BB10A61E}" type="presParOf" srcId="{B46AC754-4805-47C4-B7AA-E29938DF423C}" destId="{75A73362-83FA-49EC-A07F-9A76CC5A58B7}" srcOrd="1" destOrd="0" presId="urn:microsoft.com/office/officeart/2005/8/layout/hierarchy6"/>
    <dgm:cxn modelId="{32A0C336-9366-4B6A-ACB8-1EC1D1B68B9E}" type="presParOf" srcId="{75A73362-83FA-49EC-A07F-9A76CC5A58B7}" destId="{C619322B-1182-421B-82F0-8FD9ABD4C159}" srcOrd="0" destOrd="0" presId="urn:microsoft.com/office/officeart/2005/8/layout/hierarchy6"/>
    <dgm:cxn modelId="{A1BE832F-A54A-4BA3-B9F2-4ACD4FF741F5}" type="presParOf" srcId="{75A73362-83FA-49EC-A07F-9A76CC5A58B7}" destId="{108E197B-CB36-413A-B46E-174CCAD9BFC7}" srcOrd="1" destOrd="0" presId="urn:microsoft.com/office/officeart/2005/8/layout/hierarchy6"/>
    <dgm:cxn modelId="{A81EFFBC-C5CE-41C8-B36A-47903EB7E7DC}" type="presParOf" srcId="{108E197B-CB36-413A-B46E-174CCAD9BFC7}" destId="{E6E288C1-431E-4BB5-9133-4F577BB9620F}" srcOrd="0" destOrd="0" presId="urn:microsoft.com/office/officeart/2005/8/layout/hierarchy6"/>
    <dgm:cxn modelId="{DE7DEC4C-B0C1-4201-99A2-DF1E8F8A5567}" type="presParOf" srcId="{108E197B-CB36-413A-B46E-174CCAD9BFC7}" destId="{EEF22EDB-0736-4383-857D-53449D2E0061}" srcOrd="1" destOrd="0" presId="urn:microsoft.com/office/officeart/2005/8/layout/hierarchy6"/>
    <dgm:cxn modelId="{37C71330-7CC0-46D3-B7D0-B39B90F970D7}" type="presParOf" srcId="{EEF22EDB-0736-4383-857D-53449D2E0061}" destId="{B92BB484-5752-4D7A-877B-DA69E94031B4}" srcOrd="0" destOrd="0" presId="urn:microsoft.com/office/officeart/2005/8/layout/hierarchy6"/>
    <dgm:cxn modelId="{AD8EFA9C-46A7-4FDD-A124-D9F89E114BE1}" type="presParOf" srcId="{EEF22EDB-0736-4383-857D-53449D2E0061}" destId="{8B282ED9-FF9F-4B6D-A541-8BCC28486837}" srcOrd="1" destOrd="0" presId="urn:microsoft.com/office/officeart/2005/8/layout/hierarchy6"/>
    <dgm:cxn modelId="{4F12DD6F-DE97-499B-926B-DF75B86C053C}" type="presParOf" srcId="{8B282ED9-FF9F-4B6D-A541-8BCC28486837}" destId="{0D5BF4F7-CC83-4B1E-B3FD-A9B0DBC83AE4}" srcOrd="0" destOrd="0" presId="urn:microsoft.com/office/officeart/2005/8/layout/hierarchy6"/>
    <dgm:cxn modelId="{619C1807-1144-4C27-8367-35E0F6C1F669}" type="presParOf" srcId="{8B282ED9-FF9F-4B6D-A541-8BCC28486837}" destId="{D22BBCA8-FA06-4873-9A11-B987610FE25A}" srcOrd="1" destOrd="0" presId="urn:microsoft.com/office/officeart/2005/8/layout/hierarchy6"/>
    <dgm:cxn modelId="{28840B9C-D5ED-4CD8-98C3-2D9D4A3FB7B5}" type="presParOf" srcId="{D22BBCA8-FA06-4873-9A11-B987610FE25A}" destId="{F2F0E470-07BD-471B-B3EE-5D5A7297E66D}" srcOrd="0" destOrd="0" presId="urn:microsoft.com/office/officeart/2005/8/layout/hierarchy6"/>
    <dgm:cxn modelId="{F3E4A1F4-F399-4FA7-A1E1-356F45070B3C}" type="presParOf" srcId="{D22BBCA8-FA06-4873-9A11-B987610FE25A}" destId="{AE9D995D-88C8-4109-8E82-7EAA2814F4DE}" srcOrd="1" destOrd="0" presId="urn:microsoft.com/office/officeart/2005/8/layout/hierarchy6"/>
    <dgm:cxn modelId="{38EBDBA6-8C68-4940-897D-F9B218AC3F42}" type="presParOf" srcId="{108E197B-CB36-413A-B46E-174CCAD9BFC7}" destId="{198AC4E0-6912-4DF0-B98D-E8A5A15B5876}" srcOrd="2" destOrd="0" presId="urn:microsoft.com/office/officeart/2005/8/layout/hierarchy6"/>
    <dgm:cxn modelId="{A71030B1-8044-492B-B121-0433C68367D5}" type="presParOf" srcId="{108E197B-CB36-413A-B46E-174CCAD9BFC7}" destId="{BF4508ED-790F-4BAD-B71F-503872E6193A}" srcOrd="3" destOrd="0" presId="urn:microsoft.com/office/officeart/2005/8/layout/hierarchy6"/>
    <dgm:cxn modelId="{6892D362-A6B8-4F52-A71D-FE000F861A00}" type="presParOf" srcId="{BF4508ED-790F-4BAD-B71F-503872E6193A}" destId="{67F202A3-8BA7-4809-A798-B3EF8693953F}" srcOrd="0" destOrd="0" presId="urn:microsoft.com/office/officeart/2005/8/layout/hierarchy6"/>
    <dgm:cxn modelId="{2BFF8F76-94BE-4F1B-9107-B3F8F5B3A550}" type="presParOf" srcId="{BF4508ED-790F-4BAD-B71F-503872E6193A}" destId="{407DAC85-85A4-4087-9AE3-1018DAD7CCA6}" srcOrd="1" destOrd="0" presId="urn:microsoft.com/office/officeart/2005/8/layout/hierarchy6"/>
    <dgm:cxn modelId="{CB5EFEDD-3A55-4730-9ECF-0ADB4D3D5585}" type="presParOf" srcId="{108E197B-CB36-413A-B46E-174CCAD9BFC7}" destId="{6CF154E7-7888-41BF-A7E2-EE46F4BD7665}" srcOrd="4" destOrd="0" presId="urn:microsoft.com/office/officeart/2005/8/layout/hierarchy6"/>
    <dgm:cxn modelId="{7F9B1AF0-806B-4471-B118-6EA3E336EA4E}" type="presParOf" srcId="{108E197B-CB36-413A-B46E-174CCAD9BFC7}" destId="{B65656F1-54C3-49E1-8A1A-09E21FD41DA2}" srcOrd="5" destOrd="0" presId="urn:microsoft.com/office/officeart/2005/8/layout/hierarchy6"/>
    <dgm:cxn modelId="{72044575-9FEF-4F90-BE45-3B474DE355D0}" type="presParOf" srcId="{B65656F1-54C3-49E1-8A1A-09E21FD41DA2}" destId="{BD77EADD-A7DE-4BDC-BE42-BD7896F04FEE}" srcOrd="0" destOrd="0" presId="urn:microsoft.com/office/officeart/2005/8/layout/hierarchy6"/>
    <dgm:cxn modelId="{E888C529-AE6C-495B-84FF-F5BBDA0FF6EB}" type="presParOf" srcId="{B65656F1-54C3-49E1-8A1A-09E21FD41DA2}" destId="{A67AD8EA-8C21-47FB-9A00-31BEA19B2F04}" srcOrd="1" destOrd="0" presId="urn:microsoft.com/office/officeart/2005/8/layout/hierarchy6"/>
    <dgm:cxn modelId="{9E090695-B646-4F8A-8ABB-99FB05F59084}" type="presParOf" srcId="{D6C00C8B-F312-4882-865A-4B1438E7C93C}" destId="{C52A70FA-9BBE-4DAA-89DB-193ABF66BC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6B9B7-CD7F-4DE2-9817-8F1E03FD2B8E}">
      <dsp:nvSpPr>
        <dsp:cNvPr id="0" name=""/>
        <dsp:cNvSpPr/>
      </dsp:nvSpPr>
      <dsp:spPr>
        <a:xfrm>
          <a:off x="1683444" y="1368"/>
          <a:ext cx="689222" cy="4594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Null</a:t>
          </a:r>
          <a:endParaRPr lang="en-IN" sz="1400" kern="1200" dirty="0"/>
        </a:p>
      </dsp:txBody>
      <dsp:txXfrm>
        <a:off x="1696902" y="14826"/>
        <a:ext cx="662306" cy="432565"/>
      </dsp:txXfrm>
    </dsp:sp>
    <dsp:sp modelId="{CEF56DB5-05E6-4CC4-93DE-249B1EE662CE}">
      <dsp:nvSpPr>
        <dsp:cNvPr id="0" name=""/>
        <dsp:cNvSpPr/>
      </dsp:nvSpPr>
      <dsp:spPr>
        <a:xfrm>
          <a:off x="1982335" y="460849"/>
          <a:ext cx="91440" cy="1837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79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9322B-1182-421B-82F0-8FD9ABD4C159}">
      <dsp:nvSpPr>
        <dsp:cNvPr id="0" name=""/>
        <dsp:cNvSpPr/>
      </dsp:nvSpPr>
      <dsp:spPr>
        <a:xfrm>
          <a:off x="1683444" y="644642"/>
          <a:ext cx="689222" cy="4594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Object</a:t>
          </a:r>
          <a:endParaRPr lang="en-IN" sz="1400" kern="1200" dirty="0"/>
        </a:p>
      </dsp:txBody>
      <dsp:txXfrm>
        <a:off x="1696902" y="658100"/>
        <a:ext cx="662306" cy="432565"/>
      </dsp:txXfrm>
    </dsp:sp>
    <dsp:sp modelId="{E6E288C1-431E-4BB5-9133-4F577BB9620F}">
      <dsp:nvSpPr>
        <dsp:cNvPr id="0" name=""/>
        <dsp:cNvSpPr/>
      </dsp:nvSpPr>
      <dsp:spPr>
        <a:xfrm>
          <a:off x="1132067" y="1104123"/>
          <a:ext cx="895988" cy="183792"/>
        </a:xfrm>
        <a:custGeom>
          <a:avLst/>
          <a:gdLst/>
          <a:ahLst/>
          <a:cxnLst/>
          <a:rect l="0" t="0" r="0" b="0"/>
          <a:pathLst>
            <a:path>
              <a:moveTo>
                <a:pt x="895988" y="0"/>
              </a:moveTo>
              <a:lnTo>
                <a:pt x="895988" y="91896"/>
              </a:lnTo>
              <a:lnTo>
                <a:pt x="0" y="91896"/>
              </a:lnTo>
              <a:lnTo>
                <a:pt x="0" y="18379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BB484-5752-4D7A-877B-DA69E94031B4}">
      <dsp:nvSpPr>
        <dsp:cNvPr id="0" name=""/>
        <dsp:cNvSpPr/>
      </dsp:nvSpPr>
      <dsp:spPr>
        <a:xfrm>
          <a:off x="787456" y="1287916"/>
          <a:ext cx="689222" cy="4594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Array</a:t>
          </a:r>
          <a:endParaRPr lang="en-IN" sz="1400" kern="1200" dirty="0"/>
        </a:p>
      </dsp:txBody>
      <dsp:txXfrm>
        <a:off x="800914" y="1301374"/>
        <a:ext cx="662306" cy="432565"/>
      </dsp:txXfrm>
    </dsp:sp>
    <dsp:sp modelId="{0D5BF4F7-CC83-4B1E-B3FD-A9B0DBC83AE4}">
      <dsp:nvSpPr>
        <dsp:cNvPr id="0" name=""/>
        <dsp:cNvSpPr/>
      </dsp:nvSpPr>
      <dsp:spPr>
        <a:xfrm>
          <a:off x="1086347" y="1747397"/>
          <a:ext cx="91440" cy="1837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79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0E470-07BD-471B-B3EE-5D5A7297E66D}">
      <dsp:nvSpPr>
        <dsp:cNvPr id="0" name=""/>
        <dsp:cNvSpPr/>
      </dsp:nvSpPr>
      <dsp:spPr>
        <a:xfrm>
          <a:off x="787456" y="1931190"/>
          <a:ext cx="689222" cy="4594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b2</a:t>
          </a:r>
          <a:endParaRPr lang="en-IN" sz="1400" kern="1200" dirty="0"/>
        </a:p>
      </dsp:txBody>
      <dsp:txXfrm>
        <a:off x="800914" y="1944648"/>
        <a:ext cx="662306" cy="432565"/>
      </dsp:txXfrm>
    </dsp:sp>
    <dsp:sp modelId="{198AC4E0-6912-4DF0-B98D-E8A5A15B5876}">
      <dsp:nvSpPr>
        <dsp:cNvPr id="0" name=""/>
        <dsp:cNvSpPr/>
      </dsp:nvSpPr>
      <dsp:spPr>
        <a:xfrm>
          <a:off x="1982336" y="1104123"/>
          <a:ext cx="91440" cy="1837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79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202A3-8BA7-4809-A798-B3EF8693953F}">
      <dsp:nvSpPr>
        <dsp:cNvPr id="0" name=""/>
        <dsp:cNvSpPr/>
      </dsp:nvSpPr>
      <dsp:spPr>
        <a:xfrm>
          <a:off x="1683444" y="1287916"/>
          <a:ext cx="689222" cy="4594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err="1" smtClean="0"/>
            <a:t>RegExp</a:t>
          </a:r>
          <a:endParaRPr lang="en-IN" sz="1400" kern="1200" dirty="0"/>
        </a:p>
      </dsp:txBody>
      <dsp:txXfrm>
        <a:off x="1696902" y="1301374"/>
        <a:ext cx="662306" cy="432565"/>
      </dsp:txXfrm>
    </dsp:sp>
    <dsp:sp modelId="{6CF154E7-7888-41BF-A7E2-EE46F4BD7665}">
      <dsp:nvSpPr>
        <dsp:cNvPr id="0" name=""/>
        <dsp:cNvSpPr/>
      </dsp:nvSpPr>
      <dsp:spPr>
        <a:xfrm>
          <a:off x="2028056" y="1104123"/>
          <a:ext cx="895988" cy="183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96"/>
              </a:lnTo>
              <a:lnTo>
                <a:pt x="895988" y="91896"/>
              </a:lnTo>
              <a:lnTo>
                <a:pt x="895988" y="18379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7EADD-A7DE-4BDC-BE42-BD7896F04FEE}">
      <dsp:nvSpPr>
        <dsp:cNvPr id="0" name=""/>
        <dsp:cNvSpPr/>
      </dsp:nvSpPr>
      <dsp:spPr>
        <a:xfrm>
          <a:off x="2579433" y="1287916"/>
          <a:ext cx="689222" cy="4594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b</a:t>
          </a:r>
          <a:endParaRPr lang="en-IN" sz="1400" kern="1200" dirty="0"/>
        </a:p>
      </dsp:txBody>
      <dsp:txXfrm>
        <a:off x="2592891" y="1301374"/>
        <a:ext cx="662306" cy="432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Prototype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Every object has an internal prototype that gives it its structure. This internal prototype is a reference to an object describing the code and data that all objects of that same type will have in common.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7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3411" y="438150"/>
            <a:ext cx="195758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Function</a:t>
            </a:r>
            <a:endParaRPr lang="en-IN" dirty="0"/>
          </a:p>
          <a:p>
            <a:pPr algn="r"/>
            <a:endParaRPr lang="en-IN" dirty="0" smtClean="0"/>
          </a:p>
          <a:p>
            <a:r>
              <a:rPr lang="en-IN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2282" y="438150"/>
            <a:ext cx="16002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Prototype</a:t>
            </a:r>
          </a:p>
          <a:p>
            <a:endParaRPr lang="en-IN" dirty="0"/>
          </a:p>
          <a:p>
            <a:endParaRPr lang="en-IN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91000" y="1200150"/>
            <a:ext cx="10312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34892" y="1025890"/>
            <a:ext cx="11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prototype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33411" y="1886310"/>
            <a:ext cx="1957589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Object</a:t>
            </a:r>
          </a:p>
          <a:p>
            <a:pPr algn="r"/>
            <a:endParaRPr lang="en-IN" dirty="0"/>
          </a:p>
          <a:p>
            <a:pPr algn="r"/>
            <a:endParaRPr lang="en-IN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036132" y="2474050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__proto__</a:t>
            </a:r>
            <a:endParaRPr lang="en-IN" i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191000" y="2658716"/>
            <a:ext cx="12954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486400" y="1395222"/>
            <a:ext cx="0" cy="1263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438150"/>
            <a:ext cx="1795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function Mobile( ) {</a:t>
            </a:r>
          </a:p>
          <a:p>
            <a:endParaRPr lang="en-IN" sz="1600" dirty="0" smtClean="0"/>
          </a:p>
          <a:p>
            <a:r>
              <a:rPr lang="en-IN" sz="1600" dirty="0" smtClean="0"/>
              <a:t>}</a:t>
            </a:r>
            <a:endParaRPr lang="en-IN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180109" y="1623596"/>
            <a:ext cx="1943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 smtClean="0"/>
              <a:t>var</a:t>
            </a:r>
            <a:r>
              <a:rPr lang="en-IN" sz="1600" dirty="0" smtClean="0"/>
              <a:t> </a:t>
            </a:r>
            <a:r>
              <a:rPr lang="en-IN" sz="1600" dirty="0" err="1" smtClean="0"/>
              <a:t>lg</a:t>
            </a:r>
            <a:r>
              <a:rPr lang="en-IN" sz="1600" dirty="0" smtClean="0"/>
              <a:t> = new Mobile()</a:t>
            </a:r>
            <a:endParaRPr lang="en-IN" sz="1600" dirty="0"/>
          </a:p>
        </p:txBody>
      </p:sp>
      <p:pic>
        <p:nvPicPr>
          <p:cNvPr id="1026" name="Picture 2" descr="C:\Users\RK\AppData\Local\Microsoft\Windows\INetCache\IE\AK4BVP61\silhouette_man_presentati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23" y="2635375"/>
            <a:ext cx="830461" cy="83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3441868"/>
            <a:ext cx="162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I am looking for </a:t>
            </a:r>
            <a:r>
              <a:rPr lang="en-IN" sz="1600" i="1" dirty="0" smtClean="0"/>
              <a:t>a</a:t>
            </a:r>
            <a:endParaRPr lang="en-IN" sz="1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391400" y="200459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// 10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11455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lg.a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1269147"/>
            <a:ext cx="1959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/>
              <a:t>Mobile.prototype.a</a:t>
            </a:r>
            <a:r>
              <a:rPr lang="en-IN" sz="1400" dirty="0" smtClean="0"/>
              <a:t> = 10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3726418"/>
            <a:ext cx="382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Mobile.prototype.a</a:t>
            </a:r>
            <a:r>
              <a:rPr lang="en-IN" dirty="0" smtClean="0"/>
              <a:t> === </a:t>
            </a:r>
            <a:r>
              <a:rPr lang="en-IN" dirty="0" err="1" smtClean="0"/>
              <a:t>lg</a:t>
            </a:r>
            <a:r>
              <a:rPr lang="en-IN" dirty="0" smtClean="0"/>
              <a:t>.__</a:t>
            </a:r>
            <a:r>
              <a:rPr lang="en-IN" dirty="0" err="1" smtClean="0"/>
              <a:t>proto__.a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19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502E-6 C 0.45157 -0.00154 0.24601 0.00432 0.39705 -0.00525 C 0.41563 -0.00895 0.43351 -0.01605 0.45226 -0.0176 C 0.46268 -0.01636 0.47275 -0.01451 0.48316 -0.01358 C 0.49011 -0.0142 0.49896 -0.00988 0.50243 -0.02192 C 0.50417 -0.04508 0.50295 -0.03643 0.50469 -0.04785 C 0.50556 -0.06607 0.50556 -0.08614 0.50782 -0.10374 C 0.50834 -0.11578 0.50903 -0.12751 0.51007 -0.13955 C 0.51025 -0.18771 0.50938 -0.23649 0.50938 -0.28435 " pathEditMode="relative" ptsTypes="ffffffffA">
                                      <p:cBhvr>
                                        <p:cTn id="2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3 -0.07039 C 0.46042 -0.07163 0.25365 -0.067 0.40556 -0.07472 C 0.42431 -0.07749 0.44219 -0.08305 0.46111 -0.08429 C 0.47153 -0.08305 0.4816 -0.08182 0.49219 -0.08089 C 0.49913 -0.08151 0.50799 -0.07811 0.51146 -0.08737 C 0.5132 -0.10559 0.51198 -0.0988 0.51372 -0.10775 C 0.51459 -0.12164 0.51459 -0.13739 0.51684 -0.15097 C 0.51736 -0.16024 0.51806 -0.1695 0.5191 -0.17876 C 0.51945 -0.21612 0.51841 -0.25378 0.51841 -0.29083 " pathEditMode="relative" rAng="0" ptsTypes="ffffffff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42" y="-108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6" grpId="0"/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3411" y="438150"/>
            <a:ext cx="195758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Function</a:t>
            </a:r>
            <a:endParaRPr lang="en-IN" dirty="0"/>
          </a:p>
          <a:p>
            <a:pPr algn="r"/>
            <a:endParaRPr lang="en-IN" dirty="0" smtClean="0"/>
          </a:p>
          <a:p>
            <a:r>
              <a:rPr lang="en-IN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2282" y="438150"/>
            <a:ext cx="16002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Prototype</a:t>
            </a:r>
          </a:p>
          <a:p>
            <a:endParaRPr lang="en-IN" dirty="0"/>
          </a:p>
          <a:p>
            <a:endParaRPr lang="en-IN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91000" y="1200150"/>
            <a:ext cx="10312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47535" y="971550"/>
            <a:ext cx="11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prototype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33411" y="1886310"/>
            <a:ext cx="1957589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Object</a:t>
            </a:r>
          </a:p>
          <a:p>
            <a:pPr algn="r"/>
            <a:endParaRPr lang="en-IN" dirty="0"/>
          </a:p>
          <a:p>
            <a:pPr algn="r"/>
            <a:endParaRPr lang="en-IN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036132" y="2474050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__proto__</a:t>
            </a:r>
            <a:endParaRPr lang="en-IN" i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191000" y="2658716"/>
            <a:ext cx="12954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486400" y="1395222"/>
            <a:ext cx="0" cy="1263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438150"/>
            <a:ext cx="1795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function Mobile( ) {</a:t>
            </a:r>
          </a:p>
          <a:p>
            <a:r>
              <a:rPr lang="en-IN" sz="1600" dirty="0" smtClean="0"/>
              <a:t>     </a:t>
            </a:r>
            <a:r>
              <a:rPr lang="en-IN" sz="1600" dirty="0" err="1" smtClean="0"/>
              <a:t>this.a</a:t>
            </a:r>
            <a:r>
              <a:rPr lang="en-IN" sz="1600" dirty="0" smtClean="0"/>
              <a:t> = 10</a:t>
            </a:r>
          </a:p>
          <a:p>
            <a:r>
              <a:rPr lang="en-IN" sz="1600" dirty="0" smtClean="0"/>
              <a:t>}</a:t>
            </a:r>
            <a:endParaRPr lang="en-IN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180109" y="1488087"/>
            <a:ext cx="1943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 smtClean="0"/>
              <a:t>var</a:t>
            </a:r>
            <a:r>
              <a:rPr lang="en-IN" sz="1600" dirty="0" smtClean="0"/>
              <a:t> </a:t>
            </a:r>
            <a:r>
              <a:rPr lang="en-IN" sz="1600" dirty="0" err="1" smtClean="0"/>
              <a:t>lg</a:t>
            </a:r>
            <a:r>
              <a:rPr lang="en-IN" sz="1600" dirty="0" smtClean="0"/>
              <a:t> = new Mobile()</a:t>
            </a:r>
            <a:endParaRPr lang="en-IN" sz="1600" dirty="0"/>
          </a:p>
        </p:txBody>
      </p:sp>
      <p:pic>
        <p:nvPicPr>
          <p:cNvPr id="1026" name="Picture 2" descr="C:\Users\RK\AppData\Local\Microsoft\Windows\INetCache\IE\AK4BVP61\silhouette_man_presentati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23" y="2635375"/>
            <a:ext cx="830461" cy="83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3441868"/>
            <a:ext cx="162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I am looking for </a:t>
            </a:r>
            <a:r>
              <a:rPr lang="en-IN" sz="1600" i="1" dirty="0" smtClean="0"/>
              <a:t>a</a:t>
            </a:r>
            <a:endParaRPr lang="en-IN" sz="1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311020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// 10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11455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lg.a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1269147"/>
            <a:ext cx="1959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/>
              <a:t>Mobile.prototype.a</a:t>
            </a:r>
            <a:r>
              <a:rPr lang="en-IN" sz="1400" dirty="0" smtClean="0"/>
              <a:t> = 10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4872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6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6080" y="819150"/>
            <a:ext cx="1524000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Mobile Function</a:t>
            </a:r>
            <a:endParaRPr lang="en-IN" sz="1400" dirty="0"/>
          </a:p>
          <a:p>
            <a:pPr algn="r"/>
            <a:endParaRPr lang="en-IN" dirty="0" smtClean="0"/>
          </a:p>
          <a:p>
            <a:r>
              <a:rPr lang="en-IN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3682" y="819150"/>
            <a:ext cx="1600200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err="1" smtClean="0"/>
              <a:t>Mobile.Prototype</a:t>
            </a:r>
            <a:endParaRPr lang="en-IN" sz="1400" dirty="0" smtClean="0"/>
          </a:p>
          <a:p>
            <a:endParaRPr lang="en-IN" sz="1400" dirty="0"/>
          </a:p>
          <a:p>
            <a:endParaRPr lang="en-IN" sz="1400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9600" y="1428750"/>
            <a:ext cx="574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20571" y="1276350"/>
            <a:ext cx="899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/>
              <a:t>prototype</a:t>
            </a:r>
            <a:endParaRPr lang="en-IN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152400" y="870062"/>
            <a:ext cx="15969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function Mobile( ) {</a:t>
            </a:r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this.a</a:t>
            </a:r>
            <a:r>
              <a:rPr lang="en-IN" sz="1400" dirty="0" smtClean="0"/>
              <a:t> = 10;</a:t>
            </a:r>
          </a:p>
          <a:p>
            <a:r>
              <a:rPr lang="en-IN" sz="1400" dirty="0" smtClean="0"/>
              <a:t>}</a:t>
            </a:r>
            <a:endParaRPr lang="en-IN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209800" y="2889931"/>
            <a:ext cx="1635718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Samsung Function</a:t>
            </a:r>
            <a:endParaRPr lang="en-IN" dirty="0"/>
          </a:p>
          <a:p>
            <a:pPr algn="r"/>
            <a:endParaRPr lang="en-IN" dirty="0" smtClean="0"/>
          </a:p>
          <a:p>
            <a:r>
              <a:rPr lang="en-IN" dirty="0"/>
              <a:t>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55118" y="2889931"/>
            <a:ext cx="1600200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err="1" smtClean="0"/>
              <a:t>Samsung.Prototype</a:t>
            </a:r>
            <a:endParaRPr lang="en-IN" sz="1400" dirty="0" smtClean="0"/>
          </a:p>
          <a:p>
            <a:endParaRPr lang="en-IN" sz="1400" dirty="0"/>
          </a:p>
          <a:p>
            <a:endParaRPr lang="en-IN" sz="1400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835998" y="3511438"/>
            <a:ext cx="619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" y="2949773"/>
            <a:ext cx="173637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function Samsung( ) {</a:t>
            </a:r>
          </a:p>
          <a:p>
            <a:r>
              <a:rPr lang="en-IN" sz="1600" dirty="0" smtClean="0"/>
              <a:t>    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</a:t>
            </a:r>
            <a:r>
              <a:rPr lang="en-IN" sz="1400" dirty="0" err="1" smtClean="0"/>
              <a:t>this.b</a:t>
            </a:r>
            <a:r>
              <a:rPr lang="en-IN" sz="1400" dirty="0" smtClean="0"/>
              <a:t> = 20;</a:t>
            </a:r>
          </a:p>
          <a:p>
            <a:r>
              <a:rPr lang="en-IN" sz="1600" dirty="0" smtClean="0"/>
              <a:t>}</a:t>
            </a:r>
            <a:endParaRPr lang="en-IN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946489" y="3359038"/>
            <a:ext cx="899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/>
              <a:t>prototype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181350"/>
            <a:ext cx="1414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/>
              <a:t>Mobile.call</a:t>
            </a:r>
            <a:r>
              <a:rPr lang="en-IN" sz="1400" dirty="0" smtClean="0"/>
              <a:t>(this);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22216" y="4245173"/>
            <a:ext cx="186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s = new Samsung()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350" y="1784462"/>
            <a:ext cx="1944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/>
              <a:t>Mobile.prototype.z</a:t>
            </a:r>
            <a:r>
              <a:rPr lang="en-IN" sz="1400" dirty="0" smtClean="0"/>
              <a:t> = 30</a:t>
            </a:r>
            <a:endParaRPr lang="en-IN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003228" y="133350"/>
            <a:ext cx="130257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 err="1" smtClean="0"/>
              <a:t>Object.prototype</a:t>
            </a:r>
            <a:endParaRPr lang="en-IN" sz="1200" dirty="0" smtClean="0"/>
          </a:p>
          <a:p>
            <a:endParaRPr lang="en-IN" sz="1400" dirty="0"/>
          </a:p>
          <a:p>
            <a:endParaRPr lang="en-IN" sz="1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690297" y="1218689"/>
            <a:ext cx="939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__proto__</a:t>
            </a:r>
            <a:endParaRPr lang="en-IN" sz="14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192415" y="3283581"/>
            <a:ext cx="939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__proto__</a:t>
            </a:r>
            <a:endParaRPr lang="en-IN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362200" y="4130474"/>
            <a:ext cx="1330918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s Object</a:t>
            </a:r>
            <a:endParaRPr lang="en-IN" sz="1400" dirty="0"/>
          </a:p>
          <a:p>
            <a:pPr algn="r"/>
            <a:endParaRPr lang="en-IN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844348" y="4422861"/>
            <a:ext cx="939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__proto__</a:t>
            </a:r>
            <a:endParaRPr lang="en-IN" sz="1400" i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988518" y="3591358"/>
            <a:ext cx="0" cy="985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2400" y="2089262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m = new Mobile()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82621" y="2073074"/>
            <a:ext cx="1330918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m Object</a:t>
            </a:r>
            <a:endParaRPr lang="en-IN" sz="1400" dirty="0"/>
          </a:p>
          <a:p>
            <a:pPr algn="r"/>
            <a:endParaRPr lang="en-IN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374436" y="2365461"/>
            <a:ext cx="939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__proto__</a:t>
            </a:r>
            <a:endParaRPr lang="en-IN" sz="1400" i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313539" y="2519349"/>
            <a:ext cx="137657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690109" y="1533958"/>
            <a:ext cx="0" cy="985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71130" y="1372577"/>
            <a:ext cx="108338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5" idx="2"/>
          </p:cNvCxnSpPr>
          <p:nvPr/>
        </p:nvCxnSpPr>
        <p:spPr>
          <a:xfrm flipV="1">
            <a:off x="7654514" y="841236"/>
            <a:ext cx="0" cy="531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055318" y="3491509"/>
            <a:ext cx="1793282" cy="2141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848600" y="841236"/>
            <a:ext cx="0" cy="265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42897" y="539638"/>
            <a:ext cx="939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__proto__</a:t>
            </a:r>
            <a:endParaRPr lang="en-IN" sz="1400" i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321040" y="707746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537554" y="570416"/>
            <a:ext cx="41549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1200" dirty="0" smtClean="0"/>
              <a:t>null</a:t>
            </a:r>
            <a:endParaRPr lang="en-IN" sz="12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3693118" y="4576749"/>
            <a:ext cx="130870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5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/>
      <p:bldP spid="44" grpId="0"/>
      <p:bldP spid="16" grpId="0" animBg="1"/>
      <p:bldP spid="17" grpId="0" animBg="1"/>
      <p:bldP spid="19" grpId="0"/>
      <p:bldP spid="20" grpId="0"/>
      <p:bldP spid="6" grpId="0"/>
      <p:bldP spid="8" grpId="0"/>
      <p:bldP spid="9" grpId="0"/>
      <p:bldP spid="25" grpId="0" animBg="1"/>
      <p:bldP spid="26" grpId="0"/>
      <p:bldP spid="27" grpId="0"/>
      <p:bldP spid="29" grpId="0" animBg="1"/>
      <p:bldP spid="30" grpId="0"/>
      <p:bldP spid="38" grpId="0" animBg="1"/>
      <p:bldP spid="39" grpId="0"/>
      <p:bldP spid="52" grpId="0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6080" y="819150"/>
            <a:ext cx="1524000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Mobile Function</a:t>
            </a:r>
            <a:endParaRPr lang="en-IN" sz="1400" dirty="0"/>
          </a:p>
          <a:p>
            <a:pPr algn="r"/>
            <a:endParaRPr lang="en-IN" dirty="0" smtClean="0"/>
          </a:p>
          <a:p>
            <a:r>
              <a:rPr lang="en-IN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3682" y="819150"/>
            <a:ext cx="1600200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err="1" smtClean="0"/>
              <a:t>Mobile.Prototype</a:t>
            </a:r>
            <a:endParaRPr lang="en-IN" sz="1400" dirty="0" smtClean="0"/>
          </a:p>
          <a:p>
            <a:endParaRPr lang="en-IN" sz="1400" dirty="0"/>
          </a:p>
          <a:p>
            <a:endParaRPr lang="en-IN" sz="1400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9600" y="1428750"/>
            <a:ext cx="574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20571" y="1276350"/>
            <a:ext cx="899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/>
              <a:t>prototype</a:t>
            </a:r>
            <a:endParaRPr lang="en-IN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152400" y="870062"/>
            <a:ext cx="15969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function Mobile( ) {</a:t>
            </a:r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this.a</a:t>
            </a:r>
            <a:r>
              <a:rPr lang="en-IN" sz="1400" dirty="0" smtClean="0"/>
              <a:t> = 10;</a:t>
            </a:r>
          </a:p>
          <a:p>
            <a:r>
              <a:rPr lang="en-IN" sz="1400" dirty="0" smtClean="0"/>
              <a:t>}</a:t>
            </a:r>
            <a:endParaRPr lang="en-IN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209800" y="2889931"/>
            <a:ext cx="1635718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Samsung Function</a:t>
            </a:r>
            <a:endParaRPr lang="en-IN" dirty="0"/>
          </a:p>
          <a:p>
            <a:pPr algn="r"/>
            <a:endParaRPr lang="en-IN" dirty="0" smtClean="0"/>
          </a:p>
          <a:p>
            <a:r>
              <a:rPr lang="en-IN" dirty="0"/>
              <a:t>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55118" y="2889931"/>
            <a:ext cx="1600200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err="1" smtClean="0"/>
              <a:t>Samsung.Prototype</a:t>
            </a:r>
            <a:endParaRPr lang="en-IN" sz="1400" dirty="0" smtClean="0"/>
          </a:p>
          <a:p>
            <a:endParaRPr lang="en-IN" sz="1400" dirty="0"/>
          </a:p>
          <a:p>
            <a:endParaRPr lang="en-IN" sz="1400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835998" y="3511438"/>
            <a:ext cx="619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" y="2949773"/>
            <a:ext cx="1736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function Samsung( ) {</a:t>
            </a:r>
          </a:p>
          <a:p>
            <a:r>
              <a:rPr lang="en-IN" sz="1600" dirty="0" smtClean="0"/>
              <a:t>    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</a:t>
            </a:r>
            <a:r>
              <a:rPr lang="en-IN" sz="1400" dirty="0" err="1" smtClean="0"/>
              <a:t>this.b</a:t>
            </a:r>
            <a:r>
              <a:rPr lang="en-IN" sz="1400" dirty="0" smtClean="0"/>
              <a:t> = 20;</a:t>
            </a:r>
          </a:p>
          <a:p>
            <a:r>
              <a:rPr lang="en-IN" sz="1600" dirty="0" smtClean="0"/>
              <a:t>}</a:t>
            </a:r>
            <a:endParaRPr lang="en-IN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946489" y="3359038"/>
            <a:ext cx="899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/>
              <a:t>prototype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181350"/>
            <a:ext cx="1414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/>
              <a:t>Mobile.call</a:t>
            </a:r>
            <a:r>
              <a:rPr lang="en-IN" sz="1400" dirty="0" smtClean="0"/>
              <a:t>(this);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22216" y="4245173"/>
            <a:ext cx="186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s = new Samsung()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350" y="1784462"/>
            <a:ext cx="1944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/>
              <a:t>Mobile.prototype.z</a:t>
            </a:r>
            <a:r>
              <a:rPr lang="en-IN" sz="1400" dirty="0" smtClean="0"/>
              <a:t> = 30</a:t>
            </a:r>
            <a:endParaRPr lang="en-IN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003228" y="133350"/>
            <a:ext cx="130257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 err="1" smtClean="0"/>
              <a:t>Object.prototype</a:t>
            </a:r>
            <a:endParaRPr lang="en-IN" sz="1200" dirty="0" smtClean="0"/>
          </a:p>
          <a:p>
            <a:endParaRPr lang="en-IN" sz="1400" dirty="0"/>
          </a:p>
          <a:p>
            <a:endParaRPr lang="en-IN" sz="1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690297" y="1218689"/>
            <a:ext cx="939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__proto__</a:t>
            </a:r>
            <a:endParaRPr lang="en-IN" sz="14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192415" y="3283581"/>
            <a:ext cx="939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__proto__</a:t>
            </a:r>
            <a:endParaRPr lang="en-IN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362200" y="4130474"/>
            <a:ext cx="1330918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s Object</a:t>
            </a:r>
            <a:endParaRPr lang="en-IN" sz="1400" dirty="0"/>
          </a:p>
          <a:p>
            <a:pPr algn="r"/>
            <a:endParaRPr lang="en-IN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844348" y="4422861"/>
            <a:ext cx="939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__proto__</a:t>
            </a:r>
            <a:endParaRPr lang="en-IN" sz="1400" i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988518" y="3591358"/>
            <a:ext cx="0" cy="985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2400" y="2089262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m = new Mobile()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82621" y="2073074"/>
            <a:ext cx="1330918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m Object</a:t>
            </a:r>
            <a:endParaRPr lang="en-IN" sz="1400" dirty="0"/>
          </a:p>
          <a:p>
            <a:pPr algn="r"/>
            <a:endParaRPr lang="en-IN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374436" y="2365461"/>
            <a:ext cx="939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__proto__</a:t>
            </a:r>
            <a:endParaRPr lang="en-IN" sz="1400" i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313539" y="2519349"/>
            <a:ext cx="137657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690109" y="1533958"/>
            <a:ext cx="0" cy="985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71130" y="1372577"/>
            <a:ext cx="108338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5" idx="2"/>
          </p:cNvCxnSpPr>
          <p:nvPr/>
        </p:nvCxnSpPr>
        <p:spPr>
          <a:xfrm flipV="1">
            <a:off x="7654514" y="841236"/>
            <a:ext cx="0" cy="531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055318" y="3491509"/>
            <a:ext cx="1793282" cy="2141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848600" y="841236"/>
            <a:ext cx="0" cy="265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42897" y="539638"/>
            <a:ext cx="939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__proto__</a:t>
            </a:r>
            <a:endParaRPr lang="en-IN" sz="1400" i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321040" y="707746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537554" y="570416"/>
            <a:ext cx="41549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1200" dirty="0" smtClean="0"/>
              <a:t>null</a:t>
            </a:r>
            <a:endParaRPr lang="en-IN" sz="12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3693118" y="4576749"/>
            <a:ext cx="130870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055318" y="3518802"/>
            <a:ext cx="248941" cy="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304259" y="1533958"/>
            <a:ext cx="0" cy="1984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2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6080" y="819150"/>
            <a:ext cx="1524000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Mobile Function</a:t>
            </a:r>
            <a:endParaRPr lang="en-IN" sz="1400" dirty="0"/>
          </a:p>
          <a:p>
            <a:pPr algn="r"/>
            <a:endParaRPr lang="en-IN" dirty="0" smtClean="0"/>
          </a:p>
          <a:p>
            <a:r>
              <a:rPr lang="en-IN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3682" y="819150"/>
            <a:ext cx="1600200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err="1" smtClean="0"/>
              <a:t>Mobile.Prototype</a:t>
            </a:r>
            <a:endParaRPr lang="en-IN" sz="1400" dirty="0" smtClean="0"/>
          </a:p>
          <a:p>
            <a:endParaRPr lang="en-IN" sz="1400" dirty="0"/>
          </a:p>
          <a:p>
            <a:endParaRPr lang="en-IN" sz="1400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9600" y="1428750"/>
            <a:ext cx="574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20571" y="1276350"/>
            <a:ext cx="899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/>
              <a:t>prototype</a:t>
            </a:r>
            <a:endParaRPr lang="en-IN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152400" y="870062"/>
            <a:ext cx="15969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function Mobile( ) {</a:t>
            </a:r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this.a</a:t>
            </a:r>
            <a:r>
              <a:rPr lang="en-IN" sz="1400" dirty="0" smtClean="0"/>
              <a:t> = 10;</a:t>
            </a:r>
          </a:p>
          <a:p>
            <a:r>
              <a:rPr lang="en-IN" sz="1400" dirty="0" smtClean="0"/>
              <a:t>}</a:t>
            </a:r>
            <a:endParaRPr lang="en-IN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209800" y="2889931"/>
            <a:ext cx="1635718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Samsung Function</a:t>
            </a:r>
            <a:endParaRPr lang="en-IN" dirty="0"/>
          </a:p>
          <a:p>
            <a:pPr algn="r"/>
            <a:endParaRPr lang="en-IN" dirty="0" smtClean="0"/>
          </a:p>
          <a:p>
            <a:r>
              <a:rPr lang="en-IN" dirty="0"/>
              <a:t>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55118" y="2889931"/>
            <a:ext cx="1600200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err="1" smtClean="0"/>
              <a:t>Samsung.Prototype</a:t>
            </a:r>
            <a:endParaRPr lang="en-IN" sz="1400" dirty="0" smtClean="0"/>
          </a:p>
          <a:p>
            <a:endParaRPr lang="en-IN" sz="1400" dirty="0"/>
          </a:p>
          <a:p>
            <a:endParaRPr lang="en-IN" sz="1400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835998" y="3511438"/>
            <a:ext cx="619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" y="2949773"/>
            <a:ext cx="1736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function Samsung( ) {</a:t>
            </a:r>
          </a:p>
          <a:p>
            <a:r>
              <a:rPr lang="en-IN" sz="1600" dirty="0" smtClean="0"/>
              <a:t>    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</a:t>
            </a:r>
            <a:r>
              <a:rPr lang="en-IN" sz="1400" dirty="0" err="1" smtClean="0"/>
              <a:t>this.b</a:t>
            </a:r>
            <a:r>
              <a:rPr lang="en-IN" sz="1400" dirty="0" smtClean="0"/>
              <a:t> = 20;</a:t>
            </a:r>
          </a:p>
          <a:p>
            <a:r>
              <a:rPr lang="en-IN" sz="1600" dirty="0" smtClean="0"/>
              <a:t>}</a:t>
            </a:r>
            <a:endParaRPr lang="en-IN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946489" y="3359038"/>
            <a:ext cx="899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/>
              <a:t>prototype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181350"/>
            <a:ext cx="1414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/>
              <a:t>Mobile.call</a:t>
            </a:r>
            <a:r>
              <a:rPr lang="en-IN" sz="1400" dirty="0" smtClean="0"/>
              <a:t>(this);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22216" y="4245173"/>
            <a:ext cx="186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s = new Samsung()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350" y="1784462"/>
            <a:ext cx="1944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/>
              <a:t>Mobile.prototype.z</a:t>
            </a:r>
            <a:r>
              <a:rPr lang="en-IN" sz="1400" dirty="0" smtClean="0"/>
              <a:t> = 30</a:t>
            </a:r>
            <a:endParaRPr lang="en-IN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003228" y="133350"/>
            <a:ext cx="130257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 err="1" smtClean="0"/>
              <a:t>Object.prototype</a:t>
            </a:r>
            <a:endParaRPr lang="en-IN" sz="1200" dirty="0" smtClean="0"/>
          </a:p>
          <a:p>
            <a:endParaRPr lang="en-IN" sz="1400" dirty="0"/>
          </a:p>
          <a:p>
            <a:endParaRPr lang="en-IN" sz="1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690297" y="1218689"/>
            <a:ext cx="939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__proto__</a:t>
            </a:r>
            <a:endParaRPr lang="en-IN" sz="14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192415" y="3283581"/>
            <a:ext cx="939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__proto__</a:t>
            </a:r>
            <a:endParaRPr lang="en-IN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362200" y="4130474"/>
            <a:ext cx="1330918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s Object</a:t>
            </a:r>
            <a:endParaRPr lang="en-IN" sz="1400" dirty="0"/>
          </a:p>
          <a:p>
            <a:pPr algn="r"/>
            <a:endParaRPr lang="en-IN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844348" y="4422861"/>
            <a:ext cx="939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__proto__</a:t>
            </a:r>
            <a:endParaRPr lang="en-IN" sz="1400" i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988518" y="3591358"/>
            <a:ext cx="0" cy="985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2400" y="2089262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m = new Mobile()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82621" y="2073074"/>
            <a:ext cx="1330918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m Object</a:t>
            </a:r>
            <a:endParaRPr lang="en-IN" sz="1400" dirty="0"/>
          </a:p>
          <a:p>
            <a:pPr algn="r"/>
            <a:endParaRPr lang="en-IN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374436" y="2365461"/>
            <a:ext cx="939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__proto__</a:t>
            </a:r>
            <a:endParaRPr lang="en-IN" sz="1400" i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313539" y="2519349"/>
            <a:ext cx="137657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690109" y="1533958"/>
            <a:ext cx="0" cy="985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71130" y="1372577"/>
            <a:ext cx="108338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5" idx="2"/>
          </p:cNvCxnSpPr>
          <p:nvPr/>
        </p:nvCxnSpPr>
        <p:spPr>
          <a:xfrm flipV="1">
            <a:off x="7654514" y="841236"/>
            <a:ext cx="0" cy="531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055318" y="3491509"/>
            <a:ext cx="1793282" cy="2141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848600" y="841236"/>
            <a:ext cx="0" cy="265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42897" y="539638"/>
            <a:ext cx="939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__proto__</a:t>
            </a:r>
            <a:endParaRPr lang="en-IN" sz="1400" i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321040" y="707746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537554" y="570416"/>
            <a:ext cx="41549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1200" dirty="0" smtClean="0"/>
              <a:t>null</a:t>
            </a:r>
            <a:endParaRPr lang="en-IN" sz="12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3693118" y="4576749"/>
            <a:ext cx="130870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055318" y="3518802"/>
            <a:ext cx="248941" cy="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304259" y="1533958"/>
            <a:ext cx="0" cy="1984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10200" y="4084053"/>
            <a:ext cx="3590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 smtClean="0"/>
              <a:t>Samsung.prototype</a:t>
            </a:r>
            <a:r>
              <a:rPr lang="en-IN" sz="1200" dirty="0" smtClean="0"/>
              <a:t> = </a:t>
            </a:r>
            <a:r>
              <a:rPr lang="en-IN" sz="1200" dirty="0" err="1" smtClean="0"/>
              <a:t>Object.create</a:t>
            </a:r>
            <a:r>
              <a:rPr lang="en-IN" sz="1200" dirty="0" smtClean="0"/>
              <a:t>(</a:t>
            </a:r>
            <a:r>
              <a:rPr lang="en-IN" sz="1200" dirty="0" err="1" smtClean="0"/>
              <a:t>Mobile.prototype</a:t>
            </a:r>
            <a:r>
              <a:rPr lang="en-IN" sz="1200" dirty="0" smtClean="0"/>
              <a:t>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8040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Prototype Object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Every object is associated with another Object in JavaScript.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1635646"/>
            <a:ext cx="115212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Properties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7784" y="2931790"/>
            <a:ext cx="115212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Properties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1960" y="1707654"/>
            <a:ext cx="326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 is prototype Object of Object B</a:t>
            </a:r>
            <a:endParaRPr lang="en-IN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3203848" y="2158866"/>
            <a:ext cx="0" cy="772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608" y="1820312"/>
            <a:ext cx="8034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Object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115616" y="3116456"/>
            <a:ext cx="8034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Object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995936" y="2922498"/>
            <a:ext cx="476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 will inherit All properties of Prototype Object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20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/>
      <p:bldP spid="11" grpId="0" animBg="1"/>
      <p:bldP spid="12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Prototype Object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7200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Every object is associated with another Object in JavaScript.</a:t>
            </a:r>
          </a:p>
          <a:p>
            <a:pPr marL="0" indent="0">
              <a:buNone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b = {};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1873736"/>
            <a:ext cx="144016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Object.prototype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Properties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7784" y="2859782"/>
            <a:ext cx="115212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Properties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1960" y="1945744"/>
            <a:ext cx="474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Object.prototype</a:t>
            </a:r>
            <a:r>
              <a:rPr lang="en-IN" dirty="0" smtClean="0"/>
              <a:t> is prototype Object of Object B</a:t>
            </a:r>
            <a:endParaRPr lang="en-IN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3203848" y="2396956"/>
            <a:ext cx="0" cy="46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608" y="1995686"/>
            <a:ext cx="8034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Object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115616" y="3003798"/>
            <a:ext cx="8034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Object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107514" y="2931790"/>
            <a:ext cx="464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 will inherit All properties of </a:t>
            </a:r>
            <a:r>
              <a:rPr lang="en-IN" dirty="0" err="1" smtClean="0"/>
              <a:t>Object.prototype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099525" y="3867894"/>
            <a:ext cx="4408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Note - Prototype Object of </a:t>
            </a:r>
            <a:r>
              <a:rPr lang="en-IN" sz="1600" dirty="0" err="1" smtClean="0"/>
              <a:t>Object.prototype</a:t>
            </a:r>
            <a:r>
              <a:rPr lang="en-IN" sz="1600" dirty="0" smtClean="0"/>
              <a:t> is null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4264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/>
      <p:bldP spid="11" grpId="0" animBg="1"/>
      <p:bldP spid="12" grpId="0" animBg="1"/>
      <p:bldP spid="1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Prototype Object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7200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Every object is associated with another Object in JavaScript.</a:t>
            </a:r>
          </a:p>
          <a:p>
            <a:pPr marL="0" indent="0">
              <a:buNone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b1 = new Object( );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2358628"/>
            <a:ext cx="144016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Object.prototype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Properties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7784" y="3344674"/>
            <a:ext cx="115212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B1</a:t>
            </a: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Properties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3203848" y="2881848"/>
            <a:ext cx="0" cy="46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608" y="2480578"/>
            <a:ext cx="8034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Object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115616" y="3488690"/>
            <a:ext cx="8034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Object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179522" y="3426554"/>
            <a:ext cx="4249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B1 will inherit All properties of </a:t>
            </a:r>
            <a:r>
              <a:rPr lang="en-IN" sz="1600" dirty="0" err="1" smtClean="0"/>
              <a:t>Object.prototype</a:t>
            </a:r>
            <a:r>
              <a:rPr lang="en-IN" sz="1600" dirty="0" smtClean="0"/>
              <a:t> </a:t>
            </a: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2183834"/>
            <a:ext cx="46085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Prototype property of the Constructor Function which is in this case ‘</a:t>
            </a:r>
            <a:r>
              <a:rPr lang="en-IN" sz="1600" dirty="0" err="1" smtClean="0"/>
              <a:t>Object.prototype</a:t>
            </a:r>
            <a:r>
              <a:rPr lang="en-IN" sz="1600" dirty="0" smtClean="0"/>
              <a:t>’ is prototype Object of Object B1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1831925"/>
            <a:ext cx="1726242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 smtClean="0"/>
              <a:t>Constructor Function</a:t>
            </a:r>
            <a:endParaRPr lang="en-IN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555776" y="1563639"/>
            <a:ext cx="72008" cy="268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3608" y="4177412"/>
            <a:ext cx="4408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Note - Prototype Object of </a:t>
            </a:r>
            <a:r>
              <a:rPr lang="en-IN" sz="1600" dirty="0" err="1" smtClean="0"/>
              <a:t>Object.prototype</a:t>
            </a:r>
            <a:r>
              <a:rPr lang="en-IN" sz="1600" dirty="0" smtClean="0"/>
              <a:t> is null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4934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1" grpId="0" animBg="1"/>
      <p:bldP spid="12" grpId="0" animBg="1"/>
      <p:bldP spid="15" grpId="0"/>
      <p:bldP spid="4" grpId="0"/>
      <p:bldP spid="7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Prototype Object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7200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Every object is associated with another Object in JavaScript.</a:t>
            </a:r>
          </a:p>
          <a:p>
            <a:pPr marL="0" indent="0">
              <a:buNone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b2 = new Array( );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2358628"/>
            <a:ext cx="144016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Array.prototype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Properties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7784" y="3344674"/>
            <a:ext cx="115212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B2</a:t>
            </a: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Properties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3203848" y="2881848"/>
            <a:ext cx="0" cy="46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608" y="2480578"/>
            <a:ext cx="8034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Object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115616" y="3488690"/>
            <a:ext cx="8034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Object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179522" y="3426554"/>
            <a:ext cx="412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B2 will inherit All properties of </a:t>
            </a:r>
            <a:r>
              <a:rPr lang="en-IN" sz="1600" dirty="0" err="1" smtClean="0"/>
              <a:t>Array.prototype</a:t>
            </a:r>
            <a:r>
              <a:rPr lang="en-IN" sz="1600" dirty="0" smtClean="0"/>
              <a:t> </a:t>
            </a: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2183834"/>
            <a:ext cx="46085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Prototype property of the Constructor Function which is in this case ‘</a:t>
            </a:r>
            <a:r>
              <a:rPr lang="en-IN" sz="1600" dirty="0" err="1" smtClean="0"/>
              <a:t>Array.prototype</a:t>
            </a:r>
            <a:r>
              <a:rPr lang="en-IN" sz="1600" dirty="0" smtClean="0"/>
              <a:t>’ is prototype Object of Object B2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1831925"/>
            <a:ext cx="108824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 smtClean="0"/>
              <a:t>Constructor </a:t>
            </a:r>
            <a:endParaRPr lang="en-IN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555776" y="1563639"/>
            <a:ext cx="72008" cy="268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9592" y="4105404"/>
            <a:ext cx="5822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Note - Prototype Object of </a:t>
            </a:r>
            <a:r>
              <a:rPr lang="en-IN" sz="1600" dirty="0" err="1" smtClean="0"/>
              <a:t>Array.prototype</a:t>
            </a:r>
            <a:r>
              <a:rPr lang="en-IN" sz="1600" dirty="0" smtClean="0"/>
              <a:t> is </a:t>
            </a:r>
            <a:r>
              <a:rPr lang="en-IN" sz="1600" dirty="0" err="1" smtClean="0"/>
              <a:t>Object.prototype</a:t>
            </a:r>
            <a:r>
              <a:rPr lang="en-IN" sz="1600" dirty="0" smtClean="0"/>
              <a:t> and </a:t>
            </a:r>
          </a:p>
          <a:p>
            <a:r>
              <a:rPr lang="en-IN" sz="1600" dirty="0" smtClean="0"/>
              <a:t>            Prototype Object of </a:t>
            </a:r>
            <a:r>
              <a:rPr lang="en-IN" sz="1600" dirty="0" err="1" smtClean="0"/>
              <a:t>Object.prototype</a:t>
            </a:r>
            <a:r>
              <a:rPr lang="en-IN" sz="1600" dirty="0" smtClean="0"/>
              <a:t> is null</a:t>
            </a:r>
          </a:p>
        </p:txBody>
      </p:sp>
    </p:spTree>
    <p:extLst>
      <p:ext uri="{BB962C8B-B14F-4D97-AF65-F5344CB8AC3E}">
        <p14:creationId xmlns:p14="http://schemas.microsoft.com/office/powerpoint/2010/main" val="113588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1" grpId="0" animBg="1"/>
      <p:bldP spid="12" grpId="0" animBg="1"/>
      <p:bldP spid="15" grpId="0"/>
      <p:bldP spid="4" grpId="0"/>
      <p:bldP spid="7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Prototype Object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53418843"/>
              </p:ext>
            </p:extLst>
          </p:nvPr>
        </p:nvGraphicFramePr>
        <p:xfrm>
          <a:off x="2627784" y="987574"/>
          <a:ext cx="4056112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20072" y="1635646"/>
            <a:ext cx="17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Object.prototype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2176392"/>
            <a:ext cx="166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Array.prototype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69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3411" y="1027152"/>
            <a:ext cx="195758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Function</a:t>
            </a:r>
            <a:endParaRPr lang="en-IN" dirty="0"/>
          </a:p>
          <a:p>
            <a:pPr algn="r"/>
            <a:endParaRPr lang="en-IN" dirty="0" smtClean="0"/>
          </a:p>
          <a:p>
            <a:r>
              <a:rPr lang="en-IN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2282" y="1027152"/>
            <a:ext cx="16002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Prototype</a:t>
            </a:r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22482" y="179516"/>
            <a:ext cx="125470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200" dirty="0" smtClean="0"/>
              <a:t>Prototype Object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22482" y="456515"/>
            <a:ext cx="381000" cy="475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91000" y="1789152"/>
            <a:ext cx="10312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34892" y="1614892"/>
            <a:ext cx="11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prototype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5082" y="133350"/>
            <a:ext cx="5029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i="1" dirty="0" smtClean="0"/>
              <a:t>prototype</a:t>
            </a:r>
            <a:r>
              <a:rPr lang="en-IN" sz="1200" dirty="0" smtClean="0"/>
              <a:t> is the property of function which points to the prototype object. Prototype object can be accessed using </a:t>
            </a:r>
            <a:r>
              <a:rPr lang="en-IN" sz="1200" i="1" dirty="0" err="1" smtClean="0"/>
              <a:t>Function_Name.prototype</a:t>
            </a:r>
            <a:endParaRPr lang="en-IN" sz="1200" i="1" dirty="0"/>
          </a:p>
        </p:txBody>
      </p: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1865244" y="595015"/>
            <a:ext cx="1169648" cy="1204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7400" y="3867150"/>
            <a:ext cx="29718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 smtClean="0"/>
              <a:t>When you create a new object of that function using </a:t>
            </a:r>
            <a:r>
              <a:rPr lang="en-IN" sz="1200" i="1" dirty="0" smtClean="0"/>
              <a:t>new</a:t>
            </a:r>
            <a:r>
              <a:rPr lang="en-IN" sz="1200" dirty="0" smtClean="0"/>
              <a:t> keyword JS Engine creates an object and sets a property named </a:t>
            </a:r>
            <a:r>
              <a:rPr lang="en-IN" sz="1200" i="1" dirty="0" smtClean="0"/>
              <a:t>__proto__ </a:t>
            </a:r>
            <a:r>
              <a:rPr lang="en-IN" sz="1200" dirty="0" smtClean="0"/>
              <a:t>which points to its function’s prototype object</a:t>
            </a:r>
            <a:endParaRPr lang="en-IN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233411" y="2475312"/>
            <a:ext cx="1957589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Object</a:t>
            </a:r>
          </a:p>
          <a:p>
            <a:pPr algn="r"/>
            <a:endParaRPr lang="en-IN" dirty="0"/>
          </a:p>
          <a:p>
            <a:pPr algn="r"/>
            <a:endParaRPr lang="en-IN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112332" y="2952750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__proto__</a:t>
            </a:r>
            <a:endParaRPr lang="en-IN" i="1" dirty="0"/>
          </a:p>
        </p:txBody>
      </p:sp>
      <p:cxnSp>
        <p:nvCxnSpPr>
          <p:cNvPr id="24" name="Straight Arrow Connector 23"/>
          <p:cNvCxnSpPr>
            <a:endCxn id="21" idx="2"/>
          </p:cNvCxnSpPr>
          <p:nvPr/>
        </p:nvCxnSpPr>
        <p:spPr>
          <a:xfrm flipV="1">
            <a:off x="2702519" y="3398642"/>
            <a:ext cx="509687" cy="468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191000" y="3247718"/>
            <a:ext cx="12954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486400" y="1984224"/>
            <a:ext cx="0" cy="1263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26721" y="2475312"/>
            <a:ext cx="1957589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Object</a:t>
            </a:r>
          </a:p>
          <a:p>
            <a:pPr algn="r"/>
            <a:endParaRPr lang="en-IN" dirty="0"/>
          </a:p>
          <a:p>
            <a:pPr algn="r"/>
            <a:endParaRPr lang="en-IN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826721" y="2952750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__proto__</a:t>
            </a:r>
            <a:endParaRPr lang="en-IN" i="1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6248400" y="3247718"/>
            <a:ext cx="57408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248400" y="1984224"/>
            <a:ext cx="0" cy="1263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966453"/>
            <a:ext cx="1795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function Mobile( ) {</a:t>
            </a:r>
          </a:p>
          <a:p>
            <a:endParaRPr lang="en-IN" sz="1600" dirty="0" smtClean="0"/>
          </a:p>
          <a:p>
            <a:r>
              <a:rPr lang="en-IN" sz="1600" dirty="0" smtClean="0"/>
              <a:t>}</a:t>
            </a:r>
            <a:endParaRPr lang="en-IN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180109" y="2077089"/>
            <a:ext cx="218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lg</a:t>
            </a:r>
            <a:r>
              <a:rPr lang="en-IN" dirty="0" smtClean="0"/>
              <a:t> = new Mobile()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184333" y="2414155"/>
            <a:ext cx="218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var</a:t>
            </a:r>
            <a:r>
              <a:rPr lang="en-IN" dirty="0" smtClean="0"/>
              <a:t> g = new Mobile()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5361279" y="3943350"/>
            <a:ext cx="348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lg</a:t>
            </a:r>
            <a:r>
              <a:rPr lang="en-IN" dirty="0" smtClean="0"/>
              <a:t>.__proto__ === </a:t>
            </a:r>
            <a:r>
              <a:rPr lang="en-IN" dirty="0" err="1" smtClean="0"/>
              <a:t>Mobile.prototype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90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 animBg="1"/>
      <p:bldP spid="18" grpId="0" animBg="1"/>
      <p:bldP spid="21" grpId="0" animBg="1"/>
      <p:bldP spid="22" grpId="0"/>
      <p:bldP spid="38" grpId="0" animBg="1"/>
      <p:bldP spid="39" grpId="0"/>
      <p:bldP spid="44" grpId="0"/>
      <p:bldP spid="47" grpId="0"/>
      <p:bldP spid="4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3411" y="438150"/>
            <a:ext cx="195758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Function</a:t>
            </a:r>
            <a:endParaRPr lang="en-IN" dirty="0"/>
          </a:p>
          <a:p>
            <a:pPr algn="r"/>
            <a:endParaRPr lang="en-IN" dirty="0" smtClean="0"/>
          </a:p>
          <a:p>
            <a:r>
              <a:rPr lang="en-IN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2282" y="438150"/>
            <a:ext cx="16002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Prototype</a:t>
            </a:r>
          </a:p>
          <a:p>
            <a:endParaRPr lang="en-IN" dirty="0"/>
          </a:p>
          <a:p>
            <a:endParaRPr lang="en-IN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91000" y="1200150"/>
            <a:ext cx="10312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34892" y="1025890"/>
            <a:ext cx="11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prototype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33411" y="1886310"/>
            <a:ext cx="1957589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Object</a:t>
            </a:r>
          </a:p>
          <a:p>
            <a:pPr algn="r"/>
            <a:endParaRPr lang="en-IN" dirty="0"/>
          </a:p>
          <a:p>
            <a:pPr algn="r"/>
            <a:endParaRPr lang="en-IN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036132" y="2474050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__proto__</a:t>
            </a:r>
            <a:endParaRPr lang="en-IN" i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191000" y="2658716"/>
            <a:ext cx="12954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486400" y="1395222"/>
            <a:ext cx="0" cy="1263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438150"/>
            <a:ext cx="1795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function Mobile( ) {</a:t>
            </a:r>
          </a:p>
          <a:p>
            <a:endParaRPr lang="en-IN" sz="1600" dirty="0" smtClean="0"/>
          </a:p>
          <a:p>
            <a:r>
              <a:rPr lang="en-IN" sz="1600" dirty="0" smtClean="0"/>
              <a:t>}</a:t>
            </a:r>
            <a:endParaRPr lang="en-IN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180109" y="1488087"/>
            <a:ext cx="218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lg</a:t>
            </a:r>
            <a:r>
              <a:rPr lang="en-IN" dirty="0" smtClean="0"/>
              <a:t> = new Mobile()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223468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l</a:t>
            </a:r>
            <a:r>
              <a:rPr lang="en-IN" dirty="0" err="1" smtClean="0"/>
              <a:t>g</a:t>
            </a:r>
            <a:r>
              <a:rPr lang="en-IN" i="1" dirty="0" err="1" smtClean="0"/>
              <a:t>.a</a:t>
            </a:r>
            <a:endParaRPr lang="en-IN" i="1" dirty="0"/>
          </a:p>
        </p:txBody>
      </p:sp>
      <p:pic>
        <p:nvPicPr>
          <p:cNvPr id="1026" name="Picture 2" descr="C:\Users\RK\AppData\Local\Microsoft\Windows\INetCache\IE\AK4BVP61\silhouette_man_presentati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23" y="2635375"/>
            <a:ext cx="830461" cy="83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3441868"/>
            <a:ext cx="162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I am looking for </a:t>
            </a:r>
            <a:r>
              <a:rPr lang="en-IN" sz="1600" i="1" dirty="0" smtClean="0"/>
              <a:t>a</a:t>
            </a:r>
            <a:endParaRPr lang="en-IN" sz="1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1896130"/>
            <a:ext cx="1237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// undefined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1101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28527E-6 C 0.02153 0.00062 0.03889 0.00371 0.05973 0.00525 C 0.07466 0.0105 0.09063 0.00927 0.10625 0.01081 C 0.2481 0.00865 0.38959 0.00556 0.5316 0.00402 C 0.53612 -0.04569 0.53247 -0.09663 0.53438 -0.14665 C 0.53369 -0.18184 0.53073 -0.20469 0.53073 -0.23803 L 0.53334 -0.21889 " pathEditMode="relative" rAng="0" ptsTypes="fffffAA">
                                      <p:cBhvr>
                                        <p:cTn id="6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06" y="-11362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46033E-6 C 0.02153 0.00062 0.03889 0.0037 0.05972 0.00525 C 0.07466 0.0105 0.09063 0.00926 0.10625 0.0108 C 0.24809 0.00864 0.38959 0.00556 0.5316 0.00401 C 0.53611 -0.04569 0.53247 -0.09664 0.53438 -0.14665 C 0.53368 -0.18185 0.53073 -0.20469 0.53073 -0.23804 L 0.53334 -0.2189 " pathEditMode="relative" rAng="0" ptsTypes="fffffAA">
                                      <p:cBhvr>
                                        <p:cTn id="7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06" y="-113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/>
      <p:bldP spid="21" grpId="0" animBg="1"/>
      <p:bldP spid="22" grpId="0"/>
      <p:bldP spid="44" grpId="0"/>
      <p:bldP spid="47" grpId="0"/>
      <p:bldP spid="2" grpId="0"/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3411" y="438150"/>
            <a:ext cx="195758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Function</a:t>
            </a:r>
            <a:endParaRPr lang="en-IN" dirty="0"/>
          </a:p>
          <a:p>
            <a:pPr algn="r"/>
            <a:endParaRPr lang="en-IN" dirty="0" smtClean="0"/>
          </a:p>
          <a:p>
            <a:r>
              <a:rPr lang="en-IN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2282" y="438150"/>
            <a:ext cx="16002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Prototype</a:t>
            </a:r>
          </a:p>
          <a:p>
            <a:endParaRPr lang="en-IN" dirty="0"/>
          </a:p>
          <a:p>
            <a:endParaRPr lang="en-IN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91000" y="1200150"/>
            <a:ext cx="10312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34892" y="1025890"/>
            <a:ext cx="11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prototype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33411" y="1886310"/>
            <a:ext cx="1957589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Object</a:t>
            </a:r>
          </a:p>
          <a:p>
            <a:pPr algn="r"/>
            <a:endParaRPr lang="en-IN" dirty="0"/>
          </a:p>
          <a:p>
            <a:pPr algn="r"/>
            <a:endParaRPr lang="en-IN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036132" y="2474050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__proto__</a:t>
            </a:r>
            <a:endParaRPr lang="en-IN" i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191000" y="2658716"/>
            <a:ext cx="12954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486400" y="1395222"/>
            <a:ext cx="0" cy="1263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438150"/>
            <a:ext cx="1795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function Mobile( ) {</a:t>
            </a:r>
          </a:p>
          <a:p>
            <a:r>
              <a:rPr lang="en-IN" sz="1600" dirty="0" smtClean="0"/>
              <a:t>     </a:t>
            </a:r>
            <a:r>
              <a:rPr lang="en-IN" sz="1600" dirty="0" err="1" smtClean="0"/>
              <a:t>this.a</a:t>
            </a:r>
            <a:r>
              <a:rPr lang="en-IN" sz="1600" dirty="0" smtClean="0"/>
              <a:t> = 10</a:t>
            </a:r>
          </a:p>
          <a:p>
            <a:r>
              <a:rPr lang="en-IN" sz="1600" dirty="0" smtClean="0"/>
              <a:t>}</a:t>
            </a:r>
            <a:endParaRPr lang="en-IN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180109" y="1488087"/>
            <a:ext cx="218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lg</a:t>
            </a:r>
            <a:r>
              <a:rPr lang="en-IN" dirty="0" smtClean="0"/>
              <a:t> = new Mobile()</a:t>
            </a:r>
            <a:endParaRPr lang="en-IN" dirty="0"/>
          </a:p>
        </p:txBody>
      </p:sp>
      <p:pic>
        <p:nvPicPr>
          <p:cNvPr id="1026" name="Picture 2" descr="C:\Users\RK\AppData\Local\Microsoft\Windows\INetCache\IE\AK4BVP61\silhouette_man_presentati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23" y="2635375"/>
            <a:ext cx="830461" cy="83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3441868"/>
            <a:ext cx="162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I am looking for </a:t>
            </a:r>
            <a:r>
              <a:rPr lang="en-IN" sz="1600" i="1" dirty="0" smtClean="0"/>
              <a:t>a</a:t>
            </a:r>
            <a:endParaRPr lang="en-IN" sz="1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311020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// 10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11455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lg.a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7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Office PowerPoint</Application>
  <PresentationFormat>On-screen Show (16:9)</PresentationFormat>
  <Paragraphs>228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Prototype</vt:lpstr>
      <vt:lpstr>Prototype Object</vt:lpstr>
      <vt:lpstr>Prototype Object</vt:lpstr>
      <vt:lpstr>Prototype Object</vt:lpstr>
      <vt:lpstr>Prototype Object</vt:lpstr>
      <vt:lpstr>Prototype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RK</dc:creator>
  <cp:lastModifiedBy>Windows User</cp:lastModifiedBy>
  <cp:revision>1</cp:revision>
  <dcterms:created xsi:type="dcterms:W3CDTF">2006-08-16T00:00:00Z</dcterms:created>
  <dcterms:modified xsi:type="dcterms:W3CDTF">2018-07-23T08:54:05Z</dcterms:modified>
</cp:coreProperties>
</file>