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0EED6-5684-40FD-9111-CFC9F3A3929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9FF9AE0-20CE-40CD-A46A-B86D3A4E7B7C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499A2D56-58BE-489D-BF7C-08CD59445D4A}" type="par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CF1264E1-6631-45F4-993F-05276110CE17}" type="sib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B02AE5FD-5C34-4ED4-BA95-AE4394E172C0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A55109DA-5244-4E5F-B81F-91C536FDBACB}" type="par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2A3D6289-75DB-4A94-86D3-63488FE0EAEB}" type="sib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9431AD72-BF58-4C3B-801C-79F14AC87DD2}" type="pres">
      <dgm:prSet presAssocID="{FE10EED6-5684-40FD-9111-CFC9F3A392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E597A29-9033-43B7-8A5D-EE09F5D0B70A}" type="pres">
      <dgm:prSet presAssocID="{D9FF9AE0-20CE-40CD-A46A-B86D3A4E7B7C}" presName="hierRoot1" presStyleCnt="0">
        <dgm:presLayoutVars>
          <dgm:hierBranch val="init"/>
        </dgm:presLayoutVars>
      </dgm:prSet>
      <dgm:spPr/>
    </dgm:pt>
    <dgm:pt modelId="{2226180B-259E-4259-86EB-82C3F7130F2A}" type="pres">
      <dgm:prSet presAssocID="{D9FF9AE0-20CE-40CD-A46A-B86D3A4E7B7C}" presName="rootComposite1" presStyleCnt="0"/>
      <dgm:spPr/>
    </dgm:pt>
    <dgm:pt modelId="{4408C4BC-1974-40EF-8CED-45C9BB21D3D5}" type="pres">
      <dgm:prSet presAssocID="{D9FF9AE0-20CE-40CD-A46A-B86D3A4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57AFBB-EDB7-49CC-9C67-00E2F057E263}" type="pres">
      <dgm:prSet presAssocID="{D9FF9AE0-20CE-40CD-A46A-B86D3A4E7B7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ABB9C97-7687-48B1-B52F-FB9436CD084B}" type="pres">
      <dgm:prSet presAssocID="{D9FF9AE0-20CE-40CD-A46A-B86D3A4E7B7C}" presName="hierChild2" presStyleCnt="0"/>
      <dgm:spPr/>
    </dgm:pt>
    <dgm:pt modelId="{09A829E4-340A-4CFC-BC49-1A114E0958E7}" type="pres">
      <dgm:prSet presAssocID="{A55109DA-5244-4E5F-B81F-91C536FDBACB}" presName="Name37" presStyleLbl="parChTrans1D2" presStyleIdx="0" presStyleCnt="1"/>
      <dgm:spPr/>
      <dgm:t>
        <a:bodyPr/>
        <a:lstStyle/>
        <a:p>
          <a:endParaRPr lang="en-IN"/>
        </a:p>
      </dgm:t>
    </dgm:pt>
    <dgm:pt modelId="{F1C6DE8E-9154-451B-B179-2CAA18712078}" type="pres">
      <dgm:prSet presAssocID="{B02AE5FD-5C34-4ED4-BA95-AE4394E172C0}" presName="hierRoot2" presStyleCnt="0">
        <dgm:presLayoutVars>
          <dgm:hierBranch val="init"/>
        </dgm:presLayoutVars>
      </dgm:prSet>
      <dgm:spPr/>
    </dgm:pt>
    <dgm:pt modelId="{72ED5267-53A3-4AC5-942A-66C477C7FB19}" type="pres">
      <dgm:prSet presAssocID="{B02AE5FD-5C34-4ED4-BA95-AE4394E172C0}" presName="rootComposite" presStyleCnt="0"/>
      <dgm:spPr/>
    </dgm:pt>
    <dgm:pt modelId="{0E7D8628-C1C8-4285-B201-DDE8602FC4D9}" type="pres">
      <dgm:prSet presAssocID="{B02AE5FD-5C34-4ED4-BA95-AE4394E172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8BEE84-870D-4EFB-8E0E-FCEFDDDEFC93}" type="pres">
      <dgm:prSet presAssocID="{B02AE5FD-5C34-4ED4-BA95-AE4394E172C0}" presName="rootConnector" presStyleLbl="node2" presStyleIdx="0" presStyleCnt="1"/>
      <dgm:spPr/>
      <dgm:t>
        <a:bodyPr/>
        <a:lstStyle/>
        <a:p>
          <a:endParaRPr lang="en-IN"/>
        </a:p>
      </dgm:t>
    </dgm:pt>
    <dgm:pt modelId="{A13DE26A-BC49-4C3A-A0A4-5A9182769EC0}" type="pres">
      <dgm:prSet presAssocID="{B02AE5FD-5C34-4ED4-BA95-AE4394E172C0}" presName="hierChild4" presStyleCnt="0"/>
      <dgm:spPr/>
    </dgm:pt>
    <dgm:pt modelId="{5BA05CF4-DB6E-42BA-959C-75323B956AF0}" type="pres">
      <dgm:prSet presAssocID="{B02AE5FD-5C34-4ED4-BA95-AE4394E172C0}" presName="hierChild5" presStyleCnt="0"/>
      <dgm:spPr/>
    </dgm:pt>
    <dgm:pt modelId="{AD931AB4-F8F1-4B53-B27B-E17192FD8303}" type="pres">
      <dgm:prSet presAssocID="{D9FF9AE0-20CE-40CD-A46A-B86D3A4E7B7C}" presName="hierChild3" presStyleCnt="0"/>
      <dgm:spPr/>
    </dgm:pt>
  </dgm:ptLst>
  <dgm:cxnLst>
    <dgm:cxn modelId="{763F9C16-1761-4EDE-B16C-DAF056165964}" type="presOf" srcId="{D9FF9AE0-20CE-40CD-A46A-B86D3A4E7B7C}" destId="{4408C4BC-1974-40EF-8CED-45C9BB21D3D5}" srcOrd="0" destOrd="0" presId="urn:microsoft.com/office/officeart/2005/8/layout/orgChart1"/>
    <dgm:cxn modelId="{5B69F7FB-8229-40C4-BBD6-FDEAAE9D4F78}" type="presOf" srcId="{D9FF9AE0-20CE-40CD-A46A-B86D3A4E7B7C}" destId="{0B57AFBB-EDB7-49CC-9C67-00E2F057E263}" srcOrd="1" destOrd="0" presId="urn:microsoft.com/office/officeart/2005/8/layout/orgChart1"/>
    <dgm:cxn modelId="{C3C9FAC3-2414-46D9-B4A7-7621EDDBFCD1}" srcId="{FE10EED6-5684-40FD-9111-CFC9F3A3929A}" destId="{D9FF9AE0-20CE-40CD-A46A-B86D3A4E7B7C}" srcOrd="0" destOrd="0" parTransId="{499A2D56-58BE-489D-BF7C-08CD59445D4A}" sibTransId="{CF1264E1-6631-45F4-993F-05276110CE17}"/>
    <dgm:cxn modelId="{54B08476-BED9-4375-B801-0BE1C0BE860A}" type="presOf" srcId="{B02AE5FD-5C34-4ED4-BA95-AE4394E172C0}" destId="{808BEE84-870D-4EFB-8E0E-FCEFDDDEFC93}" srcOrd="1" destOrd="0" presId="urn:microsoft.com/office/officeart/2005/8/layout/orgChart1"/>
    <dgm:cxn modelId="{018D7A30-8727-4F97-8FA3-CBDA5318CE75}" srcId="{D9FF9AE0-20CE-40CD-A46A-B86D3A4E7B7C}" destId="{B02AE5FD-5C34-4ED4-BA95-AE4394E172C0}" srcOrd="0" destOrd="0" parTransId="{A55109DA-5244-4E5F-B81F-91C536FDBACB}" sibTransId="{2A3D6289-75DB-4A94-86D3-63488FE0EAEB}"/>
    <dgm:cxn modelId="{838C32DD-D6BD-4B0A-80E9-D5ABEFAA3EBD}" type="presOf" srcId="{A55109DA-5244-4E5F-B81F-91C536FDBACB}" destId="{09A829E4-340A-4CFC-BC49-1A114E0958E7}" srcOrd="0" destOrd="0" presId="urn:microsoft.com/office/officeart/2005/8/layout/orgChart1"/>
    <dgm:cxn modelId="{EA142354-3A49-4094-BA42-2263F780D4AC}" type="presOf" srcId="{FE10EED6-5684-40FD-9111-CFC9F3A3929A}" destId="{9431AD72-BF58-4C3B-801C-79F14AC87DD2}" srcOrd="0" destOrd="0" presId="urn:microsoft.com/office/officeart/2005/8/layout/orgChart1"/>
    <dgm:cxn modelId="{847180A6-6B1A-4B2D-8825-6B2ABD44B705}" type="presOf" srcId="{B02AE5FD-5C34-4ED4-BA95-AE4394E172C0}" destId="{0E7D8628-C1C8-4285-B201-DDE8602FC4D9}" srcOrd="0" destOrd="0" presId="urn:microsoft.com/office/officeart/2005/8/layout/orgChart1"/>
    <dgm:cxn modelId="{0A52DE28-9AA9-4D25-88E4-8CA05E589314}" type="presParOf" srcId="{9431AD72-BF58-4C3B-801C-79F14AC87DD2}" destId="{BE597A29-9033-43B7-8A5D-EE09F5D0B70A}" srcOrd="0" destOrd="0" presId="urn:microsoft.com/office/officeart/2005/8/layout/orgChart1"/>
    <dgm:cxn modelId="{3C65FFB3-C8AF-42B3-8AD9-7BE227F0E7BF}" type="presParOf" srcId="{BE597A29-9033-43B7-8A5D-EE09F5D0B70A}" destId="{2226180B-259E-4259-86EB-82C3F7130F2A}" srcOrd="0" destOrd="0" presId="urn:microsoft.com/office/officeart/2005/8/layout/orgChart1"/>
    <dgm:cxn modelId="{4B72C8BF-8393-4DB9-BEB3-2FB6F960C139}" type="presParOf" srcId="{2226180B-259E-4259-86EB-82C3F7130F2A}" destId="{4408C4BC-1974-40EF-8CED-45C9BB21D3D5}" srcOrd="0" destOrd="0" presId="urn:microsoft.com/office/officeart/2005/8/layout/orgChart1"/>
    <dgm:cxn modelId="{35A8BF02-37B0-4704-A447-09A049B80C54}" type="presParOf" srcId="{2226180B-259E-4259-86EB-82C3F7130F2A}" destId="{0B57AFBB-EDB7-49CC-9C67-00E2F057E263}" srcOrd="1" destOrd="0" presId="urn:microsoft.com/office/officeart/2005/8/layout/orgChart1"/>
    <dgm:cxn modelId="{CA8C66A9-55DC-4FF5-96B9-EED25FF4EC6D}" type="presParOf" srcId="{BE597A29-9033-43B7-8A5D-EE09F5D0B70A}" destId="{5ABB9C97-7687-48B1-B52F-FB9436CD084B}" srcOrd="1" destOrd="0" presId="urn:microsoft.com/office/officeart/2005/8/layout/orgChart1"/>
    <dgm:cxn modelId="{64975519-EE2E-4D7C-9E75-D402A1C71C5A}" type="presParOf" srcId="{5ABB9C97-7687-48B1-B52F-FB9436CD084B}" destId="{09A829E4-340A-4CFC-BC49-1A114E0958E7}" srcOrd="0" destOrd="0" presId="urn:microsoft.com/office/officeart/2005/8/layout/orgChart1"/>
    <dgm:cxn modelId="{F5FBBCED-D98B-4C16-ADB7-66EB4B4F83A1}" type="presParOf" srcId="{5ABB9C97-7687-48B1-B52F-FB9436CD084B}" destId="{F1C6DE8E-9154-451B-B179-2CAA18712078}" srcOrd="1" destOrd="0" presId="urn:microsoft.com/office/officeart/2005/8/layout/orgChart1"/>
    <dgm:cxn modelId="{8B3F9513-98A1-4BEC-93EE-BBC06CBB2C2C}" type="presParOf" srcId="{F1C6DE8E-9154-451B-B179-2CAA18712078}" destId="{72ED5267-53A3-4AC5-942A-66C477C7FB19}" srcOrd="0" destOrd="0" presId="urn:microsoft.com/office/officeart/2005/8/layout/orgChart1"/>
    <dgm:cxn modelId="{D6183475-8657-4A67-98D9-77A3E4518208}" type="presParOf" srcId="{72ED5267-53A3-4AC5-942A-66C477C7FB19}" destId="{0E7D8628-C1C8-4285-B201-DDE8602FC4D9}" srcOrd="0" destOrd="0" presId="urn:microsoft.com/office/officeart/2005/8/layout/orgChart1"/>
    <dgm:cxn modelId="{D9D9F4D0-C781-4B89-B944-31E4CF94BD69}" type="presParOf" srcId="{72ED5267-53A3-4AC5-942A-66C477C7FB19}" destId="{808BEE84-870D-4EFB-8E0E-FCEFDDDEFC93}" srcOrd="1" destOrd="0" presId="urn:microsoft.com/office/officeart/2005/8/layout/orgChart1"/>
    <dgm:cxn modelId="{7772DA9A-9E84-4685-89B6-9882B50EAB55}" type="presParOf" srcId="{F1C6DE8E-9154-451B-B179-2CAA18712078}" destId="{A13DE26A-BC49-4C3A-A0A4-5A9182769EC0}" srcOrd="1" destOrd="0" presId="urn:microsoft.com/office/officeart/2005/8/layout/orgChart1"/>
    <dgm:cxn modelId="{9FA0FF39-6AC9-4671-A4BB-170BE89B33C2}" type="presParOf" srcId="{F1C6DE8E-9154-451B-B179-2CAA18712078}" destId="{5BA05CF4-DB6E-42BA-959C-75323B956AF0}" srcOrd="2" destOrd="0" presId="urn:microsoft.com/office/officeart/2005/8/layout/orgChart1"/>
    <dgm:cxn modelId="{84A4755E-9584-4688-ADCF-A29F6E71FC12}" type="presParOf" srcId="{BE597A29-9033-43B7-8A5D-EE09F5D0B70A}" destId="{AD931AB4-F8F1-4B53-B27B-E17192FD83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0EED6-5684-40FD-9111-CFC9F3A3929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9FF9AE0-20CE-40CD-A46A-B86D3A4E7B7C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499A2D56-58BE-489D-BF7C-08CD59445D4A}" type="par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CF1264E1-6631-45F4-993F-05276110CE17}" type="sib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B02AE5FD-5C34-4ED4-BA95-AE4394E172C0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A55109DA-5244-4E5F-B81F-91C536FDBACB}" type="par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2A3D6289-75DB-4A94-86D3-63488FE0EAEB}" type="sib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9431AD72-BF58-4C3B-801C-79F14AC87DD2}" type="pres">
      <dgm:prSet presAssocID="{FE10EED6-5684-40FD-9111-CFC9F3A392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E597A29-9033-43B7-8A5D-EE09F5D0B70A}" type="pres">
      <dgm:prSet presAssocID="{D9FF9AE0-20CE-40CD-A46A-B86D3A4E7B7C}" presName="hierRoot1" presStyleCnt="0">
        <dgm:presLayoutVars>
          <dgm:hierBranch val="init"/>
        </dgm:presLayoutVars>
      </dgm:prSet>
      <dgm:spPr/>
    </dgm:pt>
    <dgm:pt modelId="{2226180B-259E-4259-86EB-82C3F7130F2A}" type="pres">
      <dgm:prSet presAssocID="{D9FF9AE0-20CE-40CD-A46A-B86D3A4E7B7C}" presName="rootComposite1" presStyleCnt="0"/>
      <dgm:spPr/>
    </dgm:pt>
    <dgm:pt modelId="{4408C4BC-1974-40EF-8CED-45C9BB21D3D5}" type="pres">
      <dgm:prSet presAssocID="{D9FF9AE0-20CE-40CD-A46A-B86D3A4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57AFBB-EDB7-49CC-9C67-00E2F057E263}" type="pres">
      <dgm:prSet presAssocID="{D9FF9AE0-20CE-40CD-A46A-B86D3A4E7B7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ABB9C97-7687-48B1-B52F-FB9436CD084B}" type="pres">
      <dgm:prSet presAssocID="{D9FF9AE0-20CE-40CD-A46A-B86D3A4E7B7C}" presName="hierChild2" presStyleCnt="0"/>
      <dgm:spPr/>
    </dgm:pt>
    <dgm:pt modelId="{09A829E4-340A-4CFC-BC49-1A114E0958E7}" type="pres">
      <dgm:prSet presAssocID="{A55109DA-5244-4E5F-B81F-91C536FDBACB}" presName="Name37" presStyleLbl="parChTrans1D2" presStyleIdx="0" presStyleCnt="1"/>
      <dgm:spPr/>
      <dgm:t>
        <a:bodyPr/>
        <a:lstStyle/>
        <a:p>
          <a:endParaRPr lang="en-IN"/>
        </a:p>
      </dgm:t>
    </dgm:pt>
    <dgm:pt modelId="{F1C6DE8E-9154-451B-B179-2CAA18712078}" type="pres">
      <dgm:prSet presAssocID="{B02AE5FD-5C34-4ED4-BA95-AE4394E172C0}" presName="hierRoot2" presStyleCnt="0">
        <dgm:presLayoutVars>
          <dgm:hierBranch val="init"/>
        </dgm:presLayoutVars>
      </dgm:prSet>
      <dgm:spPr/>
    </dgm:pt>
    <dgm:pt modelId="{72ED5267-53A3-4AC5-942A-66C477C7FB19}" type="pres">
      <dgm:prSet presAssocID="{B02AE5FD-5C34-4ED4-BA95-AE4394E172C0}" presName="rootComposite" presStyleCnt="0"/>
      <dgm:spPr/>
    </dgm:pt>
    <dgm:pt modelId="{0E7D8628-C1C8-4285-B201-DDE8602FC4D9}" type="pres">
      <dgm:prSet presAssocID="{B02AE5FD-5C34-4ED4-BA95-AE4394E172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8BEE84-870D-4EFB-8E0E-FCEFDDDEFC93}" type="pres">
      <dgm:prSet presAssocID="{B02AE5FD-5C34-4ED4-BA95-AE4394E172C0}" presName="rootConnector" presStyleLbl="node2" presStyleIdx="0" presStyleCnt="1"/>
      <dgm:spPr/>
      <dgm:t>
        <a:bodyPr/>
        <a:lstStyle/>
        <a:p>
          <a:endParaRPr lang="en-IN"/>
        </a:p>
      </dgm:t>
    </dgm:pt>
    <dgm:pt modelId="{A13DE26A-BC49-4C3A-A0A4-5A9182769EC0}" type="pres">
      <dgm:prSet presAssocID="{B02AE5FD-5C34-4ED4-BA95-AE4394E172C0}" presName="hierChild4" presStyleCnt="0"/>
      <dgm:spPr/>
    </dgm:pt>
    <dgm:pt modelId="{5BA05CF4-DB6E-42BA-959C-75323B956AF0}" type="pres">
      <dgm:prSet presAssocID="{B02AE5FD-5C34-4ED4-BA95-AE4394E172C0}" presName="hierChild5" presStyleCnt="0"/>
      <dgm:spPr/>
    </dgm:pt>
    <dgm:pt modelId="{AD931AB4-F8F1-4B53-B27B-E17192FD8303}" type="pres">
      <dgm:prSet presAssocID="{D9FF9AE0-20CE-40CD-A46A-B86D3A4E7B7C}" presName="hierChild3" presStyleCnt="0"/>
      <dgm:spPr/>
    </dgm:pt>
  </dgm:ptLst>
  <dgm:cxnLst>
    <dgm:cxn modelId="{652DDC56-36FC-4D15-81F5-F78EC135097F}" type="presOf" srcId="{FE10EED6-5684-40FD-9111-CFC9F3A3929A}" destId="{9431AD72-BF58-4C3B-801C-79F14AC87DD2}" srcOrd="0" destOrd="0" presId="urn:microsoft.com/office/officeart/2005/8/layout/orgChart1"/>
    <dgm:cxn modelId="{C3C9FAC3-2414-46D9-B4A7-7621EDDBFCD1}" srcId="{FE10EED6-5684-40FD-9111-CFC9F3A3929A}" destId="{D9FF9AE0-20CE-40CD-A46A-B86D3A4E7B7C}" srcOrd="0" destOrd="0" parTransId="{499A2D56-58BE-489D-BF7C-08CD59445D4A}" sibTransId="{CF1264E1-6631-45F4-993F-05276110CE17}"/>
    <dgm:cxn modelId="{018D7A30-8727-4F97-8FA3-CBDA5318CE75}" srcId="{D9FF9AE0-20CE-40CD-A46A-B86D3A4E7B7C}" destId="{B02AE5FD-5C34-4ED4-BA95-AE4394E172C0}" srcOrd="0" destOrd="0" parTransId="{A55109DA-5244-4E5F-B81F-91C536FDBACB}" sibTransId="{2A3D6289-75DB-4A94-86D3-63488FE0EAEB}"/>
    <dgm:cxn modelId="{3203ED9E-6F30-499F-880D-4D97080A5574}" type="presOf" srcId="{D9FF9AE0-20CE-40CD-A46A-B86D3A4E7B7C}" destId="{4408C4BC-1974-40EF-8CED-45C9BB21D3D5}" srcOrd="0" destOrd="0" presId="urn:microsoft.com/office/officeart/2005/8/layout/orgChart1"/>
    <dgm:cxn modelId="{8D6DBF77-1972-4E1D-A1EF-2EDEE8201BE6}" type="presOf" srcId="{B02AE5FD-5C34-4ED4-BA95-AE4394E172C0}" destId="{808BEE84-870D-4EFB-8E0E-FCEFDDDEFC93}" srcOrd="1" destOrd="0" presId="urn:microsoft.com/office/officeart/2005/8/layout/orgChart1"/>
    <dgm:cxn modelId="{658FAF14-C74C-4CCF-B40B-F8704E1E6AB7}" type="presOf" srcId="{A55109DA-5244-4E5F-B81F-91C536FDBACB}" destId="{09A829E4-340A-4CFC-BC49-1A114E0958E7}" srcOrd="0" destOrd="0" presId="urn:microsoft.com/office/officeart/2005/8/layout/orgChart1"/>
    <dgm:cxn modelId="{4F21F378-AA2E-4F14-84DC-DFE337F14546}" type="presOf" srcId="{D9FF9AE0-20CE-40CD-A46A-B86D3A4E7B7C}" destId="{0B57AFBB-EDB7-49CC-9C67-00E2F057E263}" srcOrd="1" destOrd="0" presId="urn:microsoft.com/office/officeart/2005/8/layout/orgChart1"/>
    <dgm:cxn modelId="{9137EC4A-1944-4123-89C3-E4A7808AFB9D}" type="presOf" srcId="{B02AE5FD-5C34-4ED4-BA95-AE4394E172C0}" destId="{0E7D8628-C1C8-4285-B201-DDE8602FC4D9}" srcOrd="0" destOrd="0" presId="urn:microsoft.com/office/officeart/2005/8/layout/orgChart1"/>
    <dgm:cxn modelId="{AF9C324D-6CFD-4402-BD23-B0BE541241DB}" type="presParOf" srcId="{9431AD72-BF58-4C3B-801C-79F14AC87DD2}" destId="{BE597A29-9033-43B7-8A5D-EE09F5D0B70A}" srcOrd="0" destOrd="0" presId="urn:microsoft.com/office/officeart/2005/8/layout/orgChart1"/>
    <dgm:cxn modelId="{DA04CF73-B883-4484-AFA4-79D326C1F47A}" type="presParOf" srcId="{BE597A29-9033-43B7-8A5D-EE09F5D0B70A}" destId="{2226180B-259E-4259-86EB-82C3F7130F2A}" srcOrd="0" destOrd="0" presId="urn:microsoft.com/office/officeart/2005/8/layout/orgChart1"/>
    <dgm:cxn modelId="{47FA6C30-4DCF-41CB-BC39-FD9C0EEEEA56}" type="presParOf" srcId="{2226180B-259E-4259-86EB-82C3F7130F2A}" destId="{4408C4BC-1974-40EF-8CED-45C9BB21D3D5}" srcOrd="0" destOrd="0" presId="urn:microsoft.com/office/officeart/2005/8/layout/orgChart1"/>
    <dgm:cxn modelId="{AEA6FF7A-E3DC-45BA-9A0A-733E06BD02E9}" type="presParOf" srcId="{2226180B-259E-4259-86EB-82C3F7130F2A}" destId="{0B57AFBB-EDB7-49CC-9C67-00E2F057E263}" srcOrd="1" destOrd="0" presId="urn:microsoft.com/office/officeart/2005/8/layout/orgChart1"/>
    <dgm:cxn modelId="{97EE21EE-961D-4934-AC2B-13DD6AB58220}" type="presParOf" srcId="{BE597A29-9033-43B7-8A5D-EE09F5D0B70A}" destId="{5ABB9C97-7687-48B1-B52F-FB9436CD084B}" srcOrd="1" destOrd="0" presId="urn:microsoft.com/office/officeart/2005/8/layout/orgChart1"/>
    <dgm:cxn modelId="{0B3E8151-7C3D-4DA7-8CEC-D57047E0E719}" type="presParOf" srcId="{5ABB9C97-7687-48B1-B52F-FB9436CD084B}" destId="{09A829E4-340A-4CFC-BC49-1A114E0958E7}" srcOrd="0" destOrd="0" presId="urn:microsoft.com/office/officeart/2005/8/layout/orgChart1"/>
    <dgm:cxn modelId="{4C2C7DA0-09F6-4E31-A8F6-45913682D5C0}" type="presParOf" srcId="{5ABB9C97-7687-48B1-B52F-FB9436CD084B}" destId="{F1C6DE8E-9154-451B-B179-2CAA18712078}" srcOrd="1" destOrd="0" presId="urn:microsoft.com/office/officeart/2005/8/layout/orgChart1"/>
    <dgm:cxn modelId="{97E95302-4EFA-46D4-8250-72B4F61CE42A}" type="presParOf" srcId="{F1C6DE8E-9154-451B-B179-2CAA18712078}" destId="{72ED5267-53A3-4AC5-942A-66C477C7FB19}" srcOrd="0" destOrd="0" presId="urn:microsoft.com/office/officeart/2005/8/layout/orgChart1"/>
    <dgm:cxn modelId="{2B87E677-75A0-4AA2-B79E-4D3794656436}" type="presParOf" srcId="{72ED5267-53A3-4AC5-942A-66C477C7FB19}" destId="{0E7D8628-C1C8-4285-B201-DDE8602FC4D9}" srcOrd="0" destOrd="0" presId="urn:microsoft.com/office/officeart/2005/8/layout/orgChart1"/>
    <dgm:cxn modelId="{616B4FB5-1DBC-46DF-81BA-8A6F8EC5FAF1}" type="presParOf" srcId="{72ED5267-53A3-4AC5-942A-66C477C7FB19}" destId="{808BEE84-870D-4EFB-8E0E-FCEFDDDEFC93}" srcOrd="1" destOrd="0" presId="urn:microsoft.com/office/officeart/2005/8/layout/orgChart1"/>
    <dgm:cxn modelId="{8443A257-320D-46D1-B645-EAE4F1DEC51A}" type="presParOf" srcId="{F1C6DE8E-9154-451B-B179-2CAA18712078}" destId="{A13DE26A-BC49-4C3A-A0A4-5A9182769EC0}" srcOrd="1" destOrd="0" presId="urn:microsoft.com/office/officeart/2005/8/layout/orgChart1"/>
    <dgm:cxn modelId="{99D8836E-2A14-4EB5-AF5B-977ABA6B8663}" type="presParOf" srcId="{F1C6DE8E-9154-451B-B179-2CAA18712078}" destId="{5BA05CF4-DB6E-42BA-959C-75323B956AF0}" srcOrd="2" destOrd="0" presId="urn:microsoft.com/office/officeart/2005/8/layout/orgChart1"/>
    <dgm:cxn modelId="{17F828FC-FB66-4383-A2E2-8B2515FD704D}" type="presParOf" srcId="{BE597A29-9033-43B7-8A5D-EE09F5D0B70A}" destId="{AD931AB4-F8F1-4B53-B27B-E17192FD83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0EED6-5684-40FD-9111-CFC9F3A3929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9FF9AE0-20CE-40CD-A46A-B86D3A4E7B7C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Father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499A2D56-58BE-489D-BF7C-08CD59445D4A}" type="par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CF1264E1-6631-45F4-993F-05276110CE17}" type="sib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B02AE5FD-5C34-4ED4-BA95-AE4394E172C0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Son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A55109DA-5244-4E5F-B81F-91C536FDBACB}" type="par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2A3D6289-75DB-4A94-86D3-63488FE0EAEB}" type="sib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9431AD72-BF58-4C3B-801C-79F14AC87DD2}" type="pres">
      <dgm:prSet presAssocID="{FE10EED6-5684-40FD-9111-CFC9F3A392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E597A29-9033-43B7-8A5D-EE09F5D0B70A}" type="pres">
      <dgm:prSet presAssocID="{D9FF9AE0-20CE-40CD-A46A-B86D3A4E7B7C}" presName="hierRoot1" presStyleCnt="0">
        <dgm:presLayoutVars>
          <dgm:hierBranch val="init"/>
        </dgm:presLayoutVars>
      </dgm:prSet>
      <dgm:spPr/>
    </dgm:pt>
    <dgm:pt modelId="{2226180B-259E-4259-86EB-82C3F7130F2A}" type="pres">
      <dgm:prSet presAssocID="{D9FF9AE0-20CE-40CD-A46A-B86D3A4E7B7C}" presName="rootComposite1" presStyleCnt="0"/>
      <dgm:spPr/>
    </dgm:pt>
    <dgm:pt modelId="{4408C4BC-1974-40EF-8CED-45C9BB21D3D5}" type="pres">
      <dgm:prSet presAssocID="{D9FF9AE0-20CE-40CD-A46A-B86D3A4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57AFBB-EDB7-49CC-9C67-00E2F057E263}" type="pres">
      <dgm:prSet presAssocID="{D9FF9AE0-20CE-40CD-A46A-B86D3A4E7B7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ABB9C97-7687-48B1-B52F-FB9436CD084B}" type="pres">
      <dgm:prSet presAssocID="{D9FF9AE0-20CE-40CD-A46A-B86D3A4E7B7C}" presName="hierChild2" presStyleCnt="0"/>
      <dgm:spPr/>
    </dgm:pt>
    <dgm:pt modelId="{09A829E4-340A-4CFC-BC49-1A114E0958E7}" type="pres">
      <dgm:prSet presAssocID="{A55109DA-5244-4E5F-B81F-91C536FDBACB}" presName="Name37" presStyleLbl="parChTrans1D2" presStyleIdx="0" presStyleCnt="1"/>
      <dgm:spPr/>
      <dgm:t>
        <a:bodyPr/>
        <a:lstStyle/>
        <a:p>
          <a:endParaRPr lang="en-IN"/>
        </a:p>
      </dgm:t>
    </dgm:pt>
    <dgm:pt modelId="{F1C6DE8E-9154-451B-B179-2CAA18712078}" type="pres">
      <dgm:prSet presAssocID="{B02AE5FD-5C34-4ED4-BA95-AE4394E172C0}" presName="hierRoot2" presStyleCnt="0">
        <dgm:presLayoutVars>
          <dgm:hierBranch val="init"/>
        </dgm:presLayoutVars>
      </dgm:prSet>
      <dgm:spPr/>
    </dgm:pt>
    <dgm:pt modelId="{72ED5267-53A3-4AC5-942A-66C477C7FB19}" type="pres">
      <dgm:prSet presAssocID="{B02AE5FD-5C34-4ED4-BA95-AE4394E172C0}" presName="rootComposite" presStyleCnt="0"/>
      <dgm:spPr/>
    </dgm:pt>
    <dgm:pt modelId="{0E7D8628-C1C8-4285-B201-DDE8602FC4D9}" type="pres">
      <dgm:prSet presAssocID="{B02AE5FD-5C34-4ED4-BA95-AE4394E172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8BEE84-870D-4EFB-8E0E-FCEFDDDEFC93}" type="pres">
      <dgm:prSet presAssocID="{B02AE5FD-5C34-4ED4-BA95-AE4394E172C0}" presName="rootConnector" presStyleLbl="node2" presStyleIdx="0" presStyleCnt="1"/>
      <dgm:spPr/>
      <dgm:t>
        <a:bodyPr/>
        <a:lstStyle/>
        <a:p>
          <a:endParaRPr lang="en-IN"/>
        </a:p>
      </dgm:t>
    </dgm:pt>
    <dgm:pt modelId="{A13DE26A-BC49-4C3A-A0A4-5A9182769EC0}" type="pres">
      <dgm:prSet presAssocID="{B02AE5FD-5C34-4ED4-BA95-AE4394E172C0}" presName="hierChild4" presStyleCnt="0"/>
      <dgm:spPr/>
    </dgm:pt>
    <dgm:pt modelId="{5BA05CF4-DB6E-42BA-959C-75323B956AF0}" type="pres">
      <dgm:prSet presAssocID="{B02AE5FD-5C34-4ED4-BA95-AE4394E172C0}" presName="hierChild5" presStyleCnt="0"/>
      <dgm:spPr/>
    </dgm:pt>
    <dgm:pt modelId="{AD931AB4-F8F1-4B53-B27B-E17192FD8303}" type="pres">
      <dgm:prSet presAssocID="{D9FF9AE0-20CE-40CD-A46A-B86D3A4E7B7C}" presName="hierChild3" presStyleCnt="0"/>
      <dgm:spPr/>
    </dgm:pt>
  </dgm:ptLst>
  <dgm:cxnLst>
    <dgm:cxn modelId="{14717CBA-4C11-49BF-857D-51EAD384D4EA}" type="presOf" srcId="{D9FF9AE0-20CE-40CD-A46A-B86D3A4E7B7C}" destId="{0B57AFBB-EDB7-49CC-9C67-00E2F057E263}" srcOrd="1" destOrd="0" presId="urn:microsoft.com/office/officeart/2005/8/layout/orgChart1"/>
    <dgm:cxn modelId="{AFAF9547-3C64-4CEF-8904-403A56865E2B}" type="presOf" srcId="{A55109DA-5244-4E5F-B81F-91C536FDBACB}" destId="{09A829E4-340A-4CFC-BC49-1A114E0958E7}" srcOrd="0" destOrd="0" presId="urn:microsoft.com/office/officeart/2005/8/layout/orgChart1"/>
    <dgm:cxn modelId="{AA767E3D-BE0E-4602-A9B4-53E10DE1999B}" type="presOf" srcId="{D9FF9AE0-20CE-40CD-A46A-B86D3A4E7B7C}" destId="{4408C4BC-1974-40EF-8CED-45C9BB21D3D5}" srcOrd="0" destOrd="0" presId="urn:microsoft.com/office/officeart/2005/8/layout/orgChart1"/>
    <dgm:cxn modelId="{C3C9FAC3-2414-46D9-B4A7-7621EDDBFCD1}" srcId="{FE10EED6-5684-40FD-9111-CFC9F3A3929A}" destId="{D9FF9AE0-20CE-40CD-A46A-B86D3A4E7B7C}" srcOrd="0" destOrd="0" parTransId="{499A2D56-58BE-489D-BF7C-08CD59445D4A}" sibTransId="{CF1264E1-6631-45F4-993F-05276110CE17}"/>
    <dgm:cxn modelId="{1B0CBE79-0575-4C76-89C7-03BFC7CDE1D8}" type="presOf" srcId="{FE10EED6-5684-40FD-9111-CFC9F3A3929A}" destId="{9431AD72-BF58-4C3B-801C-79F14AC87DD2}" srcOrd="0" destOrd="0" presId="urn:microsoft.com/office/officeart/2005/8/layout/orgChart1"/>
    <dgm:cxn modelId="{8E358B38-F411-4A2F-814B-267BC078D605}" type="presOf" srcId="{B02AE5FD-5C34-4ED4-BA95-AE4394E172C0}" destId="{0E7D8628-C1C8-4285-B201-DDE8602FC4D9}" srcOrd="0" destOrd="0" presId="urn:microsoft.com/office/officeart/2005/8/layout/orgChart1"/>
    <dgm:cxn modelId="{C7F66243-FB42-415F-AE7C-A444ABCAD909}" type="presOf" srcId="{B02AE5FD-5C34-4ED4-BA95-AE4394E172C0}" destId="{808BEE84-870D-4EFB-8E0E-FCEFDDDEFC93}" srcOrd="1" destOrd="0" presId="urn:microsoft.com/office/officeart/2005/8/layout/orgChart1"/>
    <dgm:cxn modelId="{018D7A30-8727-4F97-8FA3-CBDA5318CE75}" srcId="{D9FF9AE0-20CE-40CD-A46A-B86D3A4E7B7C}" destId="{B02AE5FD-5C34-4ED4-BA95-AE4394E172C0}" srcOrd="0" destOrd="0" parTransId="{A55109DA-5244-4E5F-B81F-91C536FDBACB}" sibTransId="{2A3D6289-75DB-4A94-86D3-63488FE0EAEB}"/>
    <dgm:cxn modelId="{3DBFBF0C-B795-4639-88D8-1747932BED91}" type="presParOf" srcId="{9431AD72-BF58-4C3B-801C-79F14AC87DD2}" destId="{BE597A29-9033-43B7-8A5D-EE09F5D0B70A}" srcOrd="0" destOrd="0" presId="urn:microsoft.com/office/officeart/2005/8/layout/orgChart1"/>
    <dgm:cxn modelId="{EA070182-6A61-4F9E-ACB3-9A4B8BCA177A}" type="presParOf" srcId="{BE597A29-9033-43B7-8A5D-EE09F5D0B70A}" destId="{2226180B-259E-4259-86EB-82C3F7130F2A}" srcOrd="0" destOrd="0" presId="urn:microsoft.com/office/officeart/2005/8/layout/orgChart1"/>
    <dgm:cxn modelId="{C99B6D90-DED2-4739-8AC7-6E512B273CE5}" type="presParOf" srcId="{2226180B-259E-4259-86EB-82C3F7130F2A}" destId="{4408C4BC-1974-40EF-8CED-45C9BB21D3D5}" srcOrd="0" destOrd="0" presId="urn:microsoft.com/office/officeart/2005/8/layout/orgChart1"/>
    <dgm:cxn modelId="{B6E7B618-5219-42F5-B7D1-73C1EEF916F1}" type="presParOf" srcId="{2226180B-259E-4259-86EB-82C3F7130F2A}" destId="{0B57AFBB-EDB7-49CC-9C67-00E2F057E263}" srcOrd="1" destOrd="0" presId="urn:microsoft.com/office/officeart/2005/8/layout/orgChart1"/>
    <dgm:cxn modelId="{DE1286D1-6B8D-4AE1-A79C-64207F47EAB2}" type="presParOf" srcId="{BE597A29-9033-43B7-8A5D-EE09F5D0B70A}" destId="{5ABB9C97-7687-48B1-B52F-FB9436CD084B}" srcOrd="1" destOrd="0" presId="urn:microsoft.com/office/officeart/2005/8/layout/orgChart1"/>
    <dgm:cxn modelId="{B1788101-BF10-4A3A-BDB5-94B5D2853AE6}" type="presParOf" srcId="{5ABB9C97-7687-48B1-B52F-FB9436CD084B}" destId="{09A829E4-340A-4CFC-BC49-1A114E0958E7}" srcOrd="0" destOrd="0" presId="urn:microsoft.com/office/officeart/2005/8/layout/orgChart1"/>
    <dgm:cxn modelId="{FEB944F0-8374-43B6-B5D1-BDDCE24E52BA}" type="presParOf" srcId="{5ABB9C97-7687-48B1-B52F-FB9436CD084B}" destId="{F1C6DE8E-9154-451B-B179-2CAA18712078}" srcOrd="1" destOrd="0" presId="urn:microsoft.com/office/officeart/2005/8/layout/orgChart1"/>
    <dgm:cxn modelId="{488CFA63-8900-42BA-8E3C-E76DBCD0D6D4}" type="presParOf" srcId="{F1C6DE8E-9154-451B-B179-2CAA18712078}" destId="{72ED5267-53A3-4AC5-942A-66C477C7FB19}" srcOrd="0" destOrd="0" presId="urn:microsoft.com/office/officeart/2005/8/layout/orgChart1"/>
    <dgm:cxn modelId="{D7608F6F-0257-406D-96D0-F7CAF58FFA8A}" type="presParOf" srcId="{72ED5267-53A3-4AC5-942A-66C477C7FB19}" destId="{0E7D8628-C1C8-4285-B201-DDE8602FC4D9}" srcOrd="0" destOrd="0" presId="urn:microsoft.com/office/officeart/2005/8/layout/orgChart1"/>
    <dgm:cxn modelId="{40EA6EF0-280D-4B48-AFB7-D134F6E86619}" type="presParOf" srcId="{72ED5267-53A3-4AC5-942A-66C477C7FB19}" destId="{808BEE84-870D-4EFB-8E0E-FCEFDDDEFC93}" srcOrd="1" destOrd="0" presId="urn:microsoft.com/office/officeart/2005/8/layout/orgChart1"/>
    <dgm:cxn modelId="{19CE0E58-982A-471A-95C2-A75A85674F2B}" type="presParOf" srcId="{F1C6DE8E-9154-451B-B179-2CAA18712078}" destId="{A13DE26A-BC49-4C3A-A0A4-5A9182769EC0}" srcOrd="1" destOrd="0" presId="urn:microsoft.com/office/officeart/2005/8/layout/orgChart1"/>
    <dgm:cxn modelId="{92868D6D-D922-4C6A-B4B3-BE8E7EA440EE}" type="presParOf" srcId="{F1C6DE8E-9154-451B-B179-2CAA18712078}" destId="{5BA05CF4-DB6E-42BA-959C-75323B956AF0}" srcOrd="2" destOrd="0" presId="urn:microsoft.com/office/officeart/2005/8/layout/orgChart1"/>
    <dgm:cxn modelId="{1B636B01-C63C-4A56-891A-FD5BA3B0502B}" type="presParOf" srcId="{BE597A29-9033-43B7-8A5D-EE09F5D0B70A}" destId="{AD931AB4-F8F1-4B53-B27B-E17192FD83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10EED6-5684-40FD-9111-CFC9F3A3929A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9FF9AE0-20CE-40CD-A46A-B86D3A4E7B7C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499A2D56-58BE-489D-BF7C-08CD59445D4A}" type="par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CF1264E1-6631-45F4-993F-05276110CE17}" type="sibTrans" cxnId="{C3C9FAC3-2414-46D9-B4A7-7621EDDBFCD1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B02AE5FD-5C34-4ED4-BA95-AE4394E172C0}">
      <dgm:prSet phldrT="[Text]" custT="1"/>
      <dgm:spPr/>
      <dgm:t>
        <a:bodyPr/>
        <a:lstStyle/>
        <a:p>
          <a:r>
            <a:rPr lang="en-IN" sz="28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dirty="0">
            <a:latin typeface="Times New Roman" pitchFamily="18" charset="0"/>
            <a:cs typeface="Times New Roman" pitchFamily="18" charset="0"/>
          </a:endParaRPr>
        </a:p>
      </dgm:t>
    </dgm:pt>
    <dgm:pt modelId="{A55109DA-5244-4E5F-B81F-91C536FDBACB}" type="par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2A3D6289-75DB-4A94-86D3-63488FE0EAEB}" type="sibTrans" cxnId="{018D7A30-8727-4F97-8FA3-CBDA5318CE75}">
      <dgm:prSet/>
      <dgm:spPr/>
      <dgm:t>
        <a:bodyPr/>
        <a:lstStyle/>
        <a:p>
          <a:endParaRPr lang="en-IN" sz="1100">
            <a:latin typeface="Times New Roman" pitchFamily="18" charset="0"/>
            <a:cs typeface="Times New Roman" pitchFamily="18" charset="0"/>
          </a:endParaRPr>
        </a:p>
      </dgm:t>
    </dgm:pt>
    <dgm:pt modelId="{9431AD72-BF58-4C3B-801C-79F14AC87DD2}" type="pres">
      <dgm:prSet presAssocID="{FE10EED6-5684-40FD-9111-CFC9F3A392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E597A29-9033-43B7-8A5D-EE09F5D0B70A}" type="pres">
      <dgm:prSet presAssocID="{D9FF9AE0-20CE-40CD-A46A-B86D3A4E7B7C}" presName="hierRoot1" presStyleCnt="0">
        <dgm:presLayoutVars>
          <dgm:hierBranch val="init"/>
        </dgm:presLayoutVars>
      </dgm:prSet>
      <dgm:spPr/>
    </dgm:pt>
    <dgm:pt modelId="{2226180B-259E-4259-86EB-82C3F7130F2A}" type="pres">
      <dgm:prSet presAssocID="{D9FF9AE0-20CE-40CD-A46A-B86D3A4E7B7C}" presName="rootComposite1" presStyleCnt="0"/>
      <dgm:spPr/>
    </dgm:pt>
    <dgm:pt modelId="{4408C4BC-1974-40EF-8CED-45C9BB21D3D5}" type="pres">
      <dgm:prSet presAssocID="{D9FF9AE0-20CE-40CD-A46A-B86D3A4E7B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57AFBB-EDB7-49CC-9C67-00E2F057E263}" type="pres">
      <dgm:prSet presAssocID="{D9FF9AE0-20CE-40CD-A46A-B86D3A4E7B7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ABB9C97-7687-48B1-B52F-FB9436CD084B}" type="pres">
      <dgm:prSet presAssocID="{D9FF9AE0-20CE-40CD-A46A-B86D3A4E7B7C}" presName="hierChild2" presStyleCnt="0"/>
      <dgm:spPr/>
    </dgm:pt>
    <dgm:pt modelId="{09A829E4-340A-4CFC-BC49-1A114E0958E7}" type="pres">
      <dgm:prSet presAssocID="{A55109DA-5244-4E5F-B81F-91C536FDBACB}" presName="Name37" presStyleLbl="parChTrans1D2" presStyleIdx="0" presStyleCnt="1"/>
      <dgm:spPr/>
      <dgm:t>
        <a:bodyPr/>
        <a:lstStyle/>
        <a:p>
          <a:endParaRPr lang="en-IN"/>
        </a:p>
      </dgm:t>
    </dgm:pt>
    <dgm:pt modelId="{F1C6DE8E-9154-451B-B179-2CAA18712078}" type="pres">
      <dgm:prSet presAssocID="{B02AE5FD-5C34-4ED4-BA95-AE4394E172C0}" presName="hierRoot2" presStyleCnt="0">
        <dgm:presLayoutVars>
          <dgm:hierBranch val="init"/>
        </dgm:presLayoutVars>
      </dgm:prSet>
      <dgm:spPr/>
    </dgm:pt>
    <dgm:pt modelId="{72ED5267-53A3-4AC5-942A-66C477C7FB19}" type="pres">
      <dgm:prSet presAssocID="{B02AE5FD-5C34-4ED4-BA95-AE4394E172C0}" presName="rootComposite" presStyleCnt="0"/>
      <dgm:spPr/>
    </dgm:pt>
    <dgm:pt modelId="{0E7D8628-C1C8-4285-B201-DDE8602FC4D9}" type="pres">
      <dgm:prSet presAssocID="{B02AE5FD-5C34-4ED4-BA95-AE4394E172C0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8BEE84-870D-4EFB-8E0E-FCEFDDDEFC93}" type="pres">
      <dgm:prSet presAssocID="{B02AE5FD-5C34-4ED4-BA95-AE4394E172C0}" presName="rootConnector" presStyleLbl="node2" presStyleIdx="0" presStyleCnt="1"/>
      <dgm:spPr/>
      <dgm:t>
        <a:bodyPr/>
        <a:lstStyle/>
        <a:p>
          <a:endParaRPr lang="en-IN"/>
        </a:p>
      </dgm:t>
    </dgm:pt>
    <dgm:pt modelId="{A13DE26A-BC49-4C3A-A0A4-5A9182769EC0}" type="pres">
      <dgm:prSet presAssocID="{B02AE5FD-5C34-4ED4-BA95-AE4394E172C0}" presName="hierChild4" presStyleCnt="0"/>
      <dgm:spPr/>
    </dgm:pt>
    <dgm:pt modelId="{5BA05CF4-DB6E-42BA-959C-75323B956AF0}" type="pres">
      <dgm:prSet presAssocID="{B02AE5FD-5C34-4ED4-BA95-AE4394E172C0}" presName="hierChild5" presStyleCnt="0"/>
      <dgm:spPr/>
    </dgm:pt>
    <dgm:pt modelId="{AD931AB4-F8F1-4B53-B27B-E17192FD8303}" type="pres">
      <dgm:prSet presAssocID="{D9FF9AE0-20CE-40CD-A46A-B86D3A4E7B7C}" presName="hierChild3" presStyleCnt="0"/>
      <dgm:spPr/>
    </dgm:pt>
  </dgm:ptLst>
  <dgm:cxnLst>
    <dgm:cxn modelId="{F10D2944-3D6E-42B5-86B2-B2BF46FA9446}" type="presOf" srcId="{D9FF9AE0-20CE-40CD-A46A-B86D3A4E7B7C}" destId="{0B57AFBB-EDB7-49CC-9C67-00E2F057E263}" srcOrd="1" destOrd="0" presId="urn:microsoft.com/office/officeart/2005/8/layout/orgChart1"/>
    <dgm:cxn modelId="{C3C9FAC3-2414-46D9-B4A7-7621EDDBFCD1}" srcId="{FE10EED6-5684-40FD-9111-CFC9F3A3929A}" destId="{D9FF9AE0-20CE-40CD-A46A-B86D3A4E7B7C}" srcOrd="0" destOrd="0" parTransId="{499A2D56-58BE-489D-BF7C-08CD59445D4A}" sibTransId="{CF1264E1-6631-45F4-993F-05276110CE17}"/>
    <dgm:cxn modelId="{018D7A30-8727-4F97-8FA3-CBDA5318CE75}" srcId="{D9FF9AE0-20CE-40CD-A46A-B86D3A4E7B7C}" destId="{B02AE5FD-5C34-4ED4-BA95-AE4394E172C0}" srcOrd="0" destOrd="0" parTransId="{A55109DA-5244-4E5F-B81F-91C536FDBACB}" sibTransId="{2A3D6289-75DB-4A94-86D3-63488FE0EAEB}"/>
    <dgm:cxn modelId="{7B781B13-1724-48F3-A716-49883F1AA8E5}" type="presOf" srcId="{D9FF9AE0-20CE-40CD-A46A-B86D3A4E7B7C}" destId="{4408C4BC-1974-40EF-8CED-45C9BB21D3D5}" srcOrd="0" destOrd="0" presId="urn:microsoft.com/office/officeart/2005/8/layout/orgChart1"/>
    <dgm:cxn modelId="{C1291D2A-D7B7-48D0-BEB0-9FD16CC51E80}" type="presOf" srcId="{B02AE5FD-5C34-4ED4-BA95-AE4394E172C0}" destId="{808BEE84-870D-4EFB-8E0E-FCEFDDDEFC93}" srcOrd="1" destOrd="0" presId="urn:microsoft.com/office/officeart/2005/8/layout/orgChart1"/>
    <dgm:cxn modelId="{24032EB5-C933-4E9D-A1D4-2769F48722AC}" type="presOf" srcId="{FE10EED6-5684-40FD-9111-CFC9F3A3929A}" destId="{9431AD72-BF58-4C3B-801C-79F14AC87DD2}" srcOrd="0" destOrd="0" presId="urn:microsoft.com/office/officeart/2005/8/layout/orgChart1"/>
    <dgm:cxn modelId="{CE03D9D9-3C22-419D-9516-E770F10836CF}" type="presOf" srcId="{A55109DA-5244-4E5F-B81F-91C536FDBACB}" destId="{09A829E4-340A-4CFC-BC49-1A114E0958E7}" srcOrd="0" destOrd="0" presId="urn:microsoft.com/office/officeart/2005/8/layout/orgChart1"/>
    <dgm:cxn modelId="{6058AD47-F4A4-48CB-B865-00DE64F5CC58}" type="presOf" srcId="{B02AE5FD-5C34-4ED4-BA95-AE4394E172C0}" destId="{0E7D8628-C1C8-4285-B201-DDE8602FC4D9}" srcOrd="0" destOrd="0" presId="urn:microsoft.com/office/officeart/2005/8/layout/orgChart1"/>
    <dgm:cxn modelId="{86EFAD0C-9618-4D42-9AB2-9DE1DD361634}" type="presParOf" srcId="{9431AD72-BF58-4C3B-801C-79F14AC87DD2}" destId="{BE597A29-9033-43B7-8A5D-EE09F5D0B70A}" srcOrd="0" destOrd="0" presId="urn:microsoft.com/office/officeart/2005/8/layout/orgChart1"/>
    <dgm:cxn modelId="{B3A619A6-BC8F-4F65-9306-929479FEA85C}" type="presParOf" srcId="{BE597A29-9033-43B7-8A5D-EE09F5D0B70A}" destId="{2226180B-259E-4259-86EB-82C3F7130F2A}" srcOrd="0" destOrd="0" presId="urn:microsoft.com/office/officeart/2005/8/layout/orgChart1"/>
    <dgm:cxn modelId="{7A833B75-E3FE-457E-B76C-865F4541A4F7}" type="presParOf" srcId="{2226180B-259E-4259-86EB-82C3F7130F2A}" destId="{4408C4BC-1974-40EF-8CED-45C9BB21D3D5}" srcOrd="0" destOrd="0" presId="urn:microsoft.com/office/officeart/2005/8/layout/orgChart1"/>
    <dgm:cxn modelId="{6D50A809-9CD3-4812-8105-31D23FB3688C}" type="presParOf" srcId="{2226180B-259E-4259-86EB-82C3F7130F2A}" destId="{0B57AFBB-EDB7-49CC-9C67-00E2F057E263}" srcOrd="1" destOrd="0" presId="urn:microsoft.com/office/officeart/2005/8/layout/orgChart1"/>
    <dgm:cxn modelId="{7AB33460-AACD-4E48-B011-00F06AD762C1}" type="presParOf" srcId="{BE597A29-9033-43B7-8A5D-EE09F5D0B70A}" destId="{5ABB9C97-7687-48B1-B52F-FB9436CD084B}" srcOrd="1" destOrd="0" presId="urn:microsoft.com/office/officeart/2005/8/layout/orgChart1"/>
    <dgm:cxn modelId="{D053C02E-35F9-484F-9387-90A92CB55D5F}" type="presParOf" srcId="{5ABB9C97-7687-48B1-B52F-FB9436CD084B}" destId="{09A829E4-340A-4CFC-BC49-1A114E0958E7}" srcOrd="0" destOrd="0" presId="urn:microsoft.com/office/officeart/2005/8/layout/orgChart1"/>
    <dgm:cxn modelId="{FCC107E9-64FE-469B-A828-91105C84B4F0}" type="presParOf" srcId="{5ABB9C97-7687-48B1-B52F-FB9436CD084B}" destId="{F1C6DE8E-9154-451B-B179-2CAA18712078}" srcOrd="1" destOrd="0" presId="urn:microsoft.com/office/officeart/2005/8/layout/orgChart1"/>
    <dgm:cxn modelId="{9A37C8E9-5AF9-46A8-A744-CE265970EB9F}" type="presParOf" srcId="{F1C6DE8E-9154-451B-B179-2CAA18712078}" destId="{72ED5267-53A3-4AC5-942A-66C477C7FB19}" srcOrd="0" destOrd="0" presId="urn:microsoft.com/office/officeart/2005/8/layout/orgChart1"/>
    <dgm:cxn modelId="{B45382DA-D473-4873-B528-CFA638551189}" type="presParOf" srcId="{72ED5267-53A3-4AC5-942A-66C477C7FB19}" destId="{0E7D8628-C1C8-4285-B201-DDE8602FC4D9}" srcOrd="0" destOrd="0" presId="urn:microsoft.com/office/officeart/2005/8/layout/orgChart1"/>
    <dgm:cxn modelId="{1F6E1A31-D3A1-43A0-829F-F6F4C73B3B46}" type="presParOf" srcId="{72ED5267-53A3-4AC5-942A-66C477C7FB19}" destId="{808BEE84-870D-4EFB-8E0E-FCEFDDDEFC93}" srcOrd="1" destOrd="0" presId="urn:microsoft.com/office/officeart/2005/8/layout/orgChart1"/>
    <dgm:cxn modelId="{A616FF4E-E48D-4764-8845-4524A30AB68B}" type="presParOf" srcId="{F1C6DE8E-9154-451B-B179-2CAA18712078}" destId="{A13DE26A-BC49-4C3A-A0A4-5A9182769EC0}" srcOrd="1" destOrd="0" presId="urn:microsoft.com/office/officeart/2005/8/layout/orgChart1"/>
    <dgm:cxn modelId="{592DFF19-9A9C-4F40-9643-372BF35E4F34}" type="presParOf" srcId="{F1C6DE8E-9154-451B-B179-2CAA18712078}" destId="{5BA05CF4-DB6E-42BA-959C-75323B956AF0}" srcOrd="2" destOrd="0" presId="urn:microsoft.com/office/officeart/2005/8/layout/orgChart1"/>
    <dgm:cxn modelId="{67A0F2B6-9D73-4873-9A97-5CC571E40F79}" type="presParOf" srcId="{BE597A29-9033-43B7-8A5D-EE09F5D0B70A}" destId="{AD931AB4-F8F1-4B53-B27B-E17192FD83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29E4-340A-4CFC-BC49-1A114E0958E7}">
      <dsp:nvSpPr>
        <dsp:cNvPr id="0" name=""/>
        <dsp:cNvSpPr/>
      </dsp:nvSpPr>
      <dsp:spPr>
        <a:xfrm>
          <a:off x="868680" y="583844"/>
          <a:ext cx="91440" cy="24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8C4BC-1974-40EF-8CED-45C9BB21D3D5}">
      <dsp:nvSpPr>
        <dsp:cNvPr id="0" name=""/>
        <dsp:cNvSpPr/>
      </dsp:nvSpPr>
      <dsp:spPr>
        <a:xfrm>
          <a:off x="330621" y="65"/>
          <a:ext cx="1167556" cy="5837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65"/>
        <a:ext cx="1167556" cy="583778"/>
      </dsp:txXfrm>
    </dsp:sp>
    <dsp:sp modelId="{0E7D8628-C1C8-4285-B201-DDE8602FC4D9}">
      <dsp:nvSpPr>
        <dsp:cNvPr id="0" name=""/>
        <dsp:cNvSpPr/>
      </dsp:nvSpPr>
      <dsp:spPr>
        <a:xfrm>
          <a:off x="330621" y="829030"/>
          <a:ext cx="1167556" cy="5837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829030"/>
        <a:ext cx="1167556" cy="583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29E4-340A-4CFC-BC49-1A114E0958E7}">
      <dsp:nvSpPr>
        <dsp:cNvPr id="0" name=""/>
        <dsp:cNvSpPr/>
      </dsp:nvSpPr>
      <dsp:spPr>
        <a:xfrm>
          <a:off x="868680" y="583844"/>
          <a:ext cx="91440" cy="24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8C4BC-1974-40EF-8CED-45C9BB21D3D5}">
      <dsp:nvSpPr>
        <dsp:cNvPr id="0" name=""/>
        <dsp:cNvSpPr/>
      </dsp:nvSpPr>
      <dsp:spPr>
        <a:xfrm>
          <a:off x="330621" y="65"/>
          <a:ext cx="1167556" cy="5837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65"/>
        <a:ext cx="1167556" cy="583778"/>
      </dsp:txXfrm>
    </dsp:sp>
    <dsp:sp modelId="{0E7D8628-C1C8-4285-B201-DDE8602FC4D9}">
      <dsp:nvSpPr>
        <dsp:cNvPr id="0" name=""/>
        <dsp:cNvSpPr/>
      </dsp:nvSpPr>
      <dsp:spPr>
        <a:xfrm>
          <a:off x="330621" y="829030"/>
          <a:ext cx="1167556" cy="5837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829030"/>
        <a:ext cx="1167556" cy="583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29E4-340A-4CFC-BC49-1A114E0958E7}">
      <dsp:nvSpPr>
        <dsp:cNvPr id="0" name=""/>
        <dsp:cNvSpPr/>
      </dsp:nvSpPr>
      <dsp:spPr>
        <a:xfrm>
          <a:off x="868680" y="583844"/>
          <a:ext cx="91440" cy="24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8C4BC-1974-40EF-8CED-45C9BB21D3D5}">
      <dsp:nvSpPr>
        <dsp:cNvPr id="0" name=""/>
        <dsp:cNvSpPr/>
      </dsp:nvSpPr>
      <dsp:spPr>
        <a:xfrm>
          <a:off x="330621" y="65"/>
          <a:ext cx="1167556" cy="5837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Father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65"/>
        <a:ext cx="1167556" cy="583778"/>
      </dsp:txXfrm>
    </dsp:sp>
    <dsp:sp modelId="{0E7D8628-C1C8-4285-B201-DDE8602FC4D9}">
      <dsp:nvSpPr>
        <dsp:cNvPr id="0" name=""/>
        <dsp:cNvSpPr/>
      </dsp:nvSpPr>
      <dsp:spPr>
        <a:xfrm>
          <a:off x="330621" y="829030"/>
          <a:ext cx="1167556" cy="5837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Son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829030"/>
        <a:ext cx="1167556" cy="583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29E4-340A-4CFC-BC49-1A114E0958E7}">
      <dsp:nvSpPr>
        <dsp:cNvPr id="0" name=""/>
        <dsp:cNvSpPr/>
      </dsp:nvSpPr>
      <dsp:spPr>
        <a:xfrm>
          <a:off x="868680" y="583844"/>
          <a:ext cx="91440" cy="245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8C4BC-1974-40EF-8CED-45C9BB21D3D5}">
      <dsp:nvSpPr>
        <dsp:cNvPr id="0" name=""/>
        <dsp:cNvSpPr/>
      </dsp:nvSpPr>
      <dsp:spPr>
        <a:xfrm>
          <a:off x="330621" y="65"/>
          <a:ext cx="1167556" cy="5837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Parent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65"/>
        <a:ext cx="1167556" cy="583778"/>
      </dsp:txXfrm>
    </dsp:sp>
    <dsp:sp modelId="{0E7D8628-C1C8-4285-B201-DDE8602FC4D9}">
      <dsp:nvSpPr>
        <dsp:cNvPr id="0" name=""/>
        <dsp:cNvSpPr/>
      </dsp:nvSpPr>
      <dsp:spPr>
        <a:xfrm>
          <a:off x="330621" y="829030"/>
          <a:ext cx="1167556" cy="5837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Times New Roman" pitchFamily="18" charset="0"/>
              <a:cs typeface="Times New Roman" pitchFamily="18" charset="0"/>
            </a:rPr>
            <a:t>Child</a:t>
          </a:r>
          <a:endParaRPr lang="en-IN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0621" y="829030"/>
        <a:ext cx="1167556" cy="58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JavaScript classes, introduced 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 or ES 6,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Classes are in fact "special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functions".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way to define class in JavaScript using class keyword:-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Declaration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Expression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Inherit Built-in Object 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lvl="1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myDate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extends Date {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 Inheritance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Super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Super ( ) is used to initialize parent class constructor.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 there is a constructor present in subclass, it needs to first call super() before using "this". A constructor can use the super keyword to call the constructor of a parent class.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Class Father {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constructor (money) 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this.Fmoney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money;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Class Son extends Father {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constructor (money){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  super(money);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s = new Son(10000);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Method Overriding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Same function name with different implementation.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975193"/>
              </p:ext>
            </p:extLst>
          </p:nvPr>
        </p:nvGraphicFramePr>
        <p:xfrm>
          <a:off x="1600200" y="1463675"/>
          <a:ext cx="1828800" cy="141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3281" y="1581150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show ( ) {return “Super Class”;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3281" y="2495550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show ( ) {return “Sub Class”;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124200" y="1765816"/>
            <a:ext cx="879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2647950"/>
            <a:ext cx="879081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0346" y="250721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show ( ) {return “Super Class”;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Static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static keyword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define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static method for a class. Static methods are called without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object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cannot be called through a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instance (object).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methods are often used to create utility functions for an application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Mobile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constructor ( ) {    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 ) { return “Static Method”; }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Mobile.disp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 Declaration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278"/>
            <a:ext cx="365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constructor ( )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Properties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1082278"/>
            <a:ext cx="5105400" cy="3775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Mobile {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constructor ( ) {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‘Galaxy’;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show() { return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“Price 3000”;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new Mobile( 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constructor method is a special method for creating and initializing an object created within a class. There can be only one special method with the name "constructor" in a class.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constructor ( ) {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     Properties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1885950"/>
            <a:ext cx="5105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Mobile {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constructor ( ) {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= ‘Galaxy’;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show() { return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+ 				“Price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3000”;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Mobile(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2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0772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do not specify a constructor method a default constructor is used.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Mobile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constructor ( 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‘Galaxy’;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show() { return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+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“Price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3000”;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Mobile( );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581150"/>
            <a:ext cx="41910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Mobile {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show() { return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+ 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“Price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3000”;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new Mobile( );</a:t>
            </a:r>
          </a:p>
        </p:txBody>
      </p:sp>
    </p:spTree>
    <p:extLst>
      <p:ext uri="{BB962C8B-B14F-4D97-AF65-F5344CB8AC3E}">
        <p14:creationId xmlns:p14="http://schemas.microsoft.com/office/powerpoint/2010/main" val="20342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Parameterized Constructor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077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Mobile 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constructor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model_no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show() { return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this.model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“Price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3000”;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Mobile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(‘Galaxy’);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 Expression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expressions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named or unnamed.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Mobile = class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constructor( ) {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Properties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428750"/>
            <a:ext cx="403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Mobile = class Mobile2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constructor( )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Properties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Class Hoisting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Declarations and Class Expression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hoisted.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first need to declare your class and then access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new Mobile ( );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Mobile {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92815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Mobile {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nokia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new Mobile( ) 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Inheritance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47552"/>
              </p:ext>
            </p:extLst>
          </p:nvPr>
        </p:nvGraphicFramePr>
        <p:xfrm>
          <a:off x="1600200" y="1302172"/>
          <a:ext cx="1828800" cy="141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129791"/>
              </p:ext>
            </p:extLst>
          </p:nvPr>
        </p:nvGraphicFramePr>
        <p:xfrm>
          <a:off x="4038600" y="1302172"/>
          <a:ext cx="1828800" cy="141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95044" y="3054772"/>
            <a:ext cx="1167556" cy="583778"/>
            <a:chOff x="330621" y="829030"/>
            <a:chExt cx="1167556" cy="583778"/>
          </a:xfrm>
          <a:scene3d>
            <a:camera prst="orthographicFront"/>
            <a:lightRig rig="flat" dir="t"/>
          </a:scene3d>
        </p:grpSpPr>
        <p:sp>
          <p:nvSpPr>
            <p:cNvPr id="10" name="Rectangle 9"/>
            <p:cNvSpPr/>
            <p:nvPr/>
          </p:nvSpPr>
          <p:spPr>
            <a:xfrm>
              <a:off x="330621" y="829030"/>
              <a:ext cx="1167556" cy="583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0621" y="829030"/>
              <a:ext cx="1167556" cy="5837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kern="1200" dirty="0" err="1" smtClean="0">
                  <a:latin typeface="Times New Roman" pitchFamily="18" charset="0"/>
                  <a:cs typeface="Times New Roman" pitchFamily="18" charset="0"/>
                </a:rPr>
                <a:t>GrandChild</a:t>
              </a:r>
              <a:endParaRPr lang="en-IN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" name="Straight Connector 17"/>
          <p:cNvCxnSpPr>
            <a:stCxn id="11" idx="0"/>
          </p:cNvCxnSpPr>
          <p:nvPr/>
        </p:nvCxnSpPr>
        <p:spPr>
          <a:xfrm flipV="1">
            <a:off x="4978822" y="2749972"/>
            <a:ext cx="0" cy="304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4408C4BC-1974-40EF-8CED-45C9BB21D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09A829E4-340A-4CFC-BC49-1A114E095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0E7D8628-C1C8-4285-B201-DDE8602FC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Class Inheritance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keyword is used in class declarations or class expressions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class which is a child of another 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extends keyword can be used to subclass custom classes as well as built-in objects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Father 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Son extends Father 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810178"/>
              </p:ext>
            </p:extLst>
          </p:nvPr>
        </p:nvGraphicFramePr>
        <p:xfrm>
          <a:off x="4419600" y="2606675"/>
          <a:ext cx="1828800" cy="141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4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On-screen Show (16:9)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 </vt:lpstr>
      <vt:lpstr>Class Declaration</vt:lpstr>
      <vt:lpstr>Constructor</vt:lpstr>
      <vt:lpstr>Default Constructor</vt:lpstr>
      <vt:lpstr>Parameterized Constructor</vt:lpstr>
      <vt:lpstr>Class Expression</vt:lpstr>
      <vt:lpstr>Class Hoisting</vt:lpstr>
      <vt:lpstr>Inheritance</vt:lpstr>
      <vt:lpstr>Class Inheritance</vt:lpstr>
      <vt:lpstr>Class Inheritance</vt:lpstr>
      <vt:lpstr>Super</vt:lpstr>
      <vt:lpstr>Method Overriding</vt:lpstr>
      <vt:lpstr>Static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</dc:title>
  <dc:creator>RK</dc:creator>
  <cp:lastModifiedBy>Windows User</cp:lastModifiedBy>
  <cp:revision>1</cp:revision>
  <dcterms:created xsi:type="dcterms:W3CDTF">2006-08-16T00:00:00Z</dcterms:created>
  <dcterms:modified xsi:type="dcterms:W3CDTF">2018-07-23T09:03:03Z</dcterms:modified>
</cp:coreProperties>
</file>