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is used to merge two or more arrays. This method does not change the existing arrays, but instead returns a new array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new_array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old_array.concat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(value1, value2,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value_n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new_array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old_array1.concat(old_array2,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old_array_n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geek1 = [“Rahul”,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”];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new_geek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geek1.concat(“Raj”,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geek1 = [“Rahul”,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”];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geek2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[“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Raj”,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”];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new_geek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geek1.concat(geek2);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unshift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unshift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adds one or more elements to the beginning of an array and returns the new length of the array.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changes the length of an 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Array_name.unshift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(value1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value2,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value_n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geek.unshift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Dell”, “HP”);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geek_length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geek.unshift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Dell”, “HP”);  // it will return length of new array 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Push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push() method adds one or more elements to the end of an array and returns the new length of the array.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new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be added at the end of the array.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method changes the length of the array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Array_name.push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(value1, value2,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value_n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geek.push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(“Dell”, “HP”);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geek_length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geek.push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(“Dell”, “HP”);  // it will return length of new array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Shift( 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shift() method removes the first element from an array and returns that removed element. This method changes the length of the 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array_name.shift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geek.shift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pop( 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pop()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removes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 from an array and returns that removed element. This method changes the length of the 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geek.pop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Map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map() method creates a new array with the results of calling a provided function on every element in the calling array.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map() method calls the provided function once for each element in an array, in order.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map() does not execute the function for array elements without values.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map() does not change the original array.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array_name.map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(function(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currentValue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index,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},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thisValue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Join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join() method joins the elements of an array into a string, and returns the string.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elements will be separated by a specified separator. The default separator is comma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(,).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array_name.join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(separator);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geek = [“Rahul”,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”];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geek.join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 / ”)		// Rahul 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geek.join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(“ or ”)		// Rahul 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geek.join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(“”)		//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RahulSonamSumit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Reverse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reverse() method reverses the order of the elements in an 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 :-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array_name.reverse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geek.reverse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Slice(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slice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method returns a shallow copy of a portion of an array into a new array object selected from begin to end (end not included). The original array will not be modified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array_name.slice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(start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end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Start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begin is undefined, slice begins from index 0.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begin is greater than the length of the sequence, an empty array is returned.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negative index can be used, indicating an offset from the end of the sequence. slice(-2) extracts the last two elements in the sequence.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end is omitted, slice extracts through the end of the sequence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end is greater than the length of the sequence, slice extracts through to the end of the sequence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negative index can be used, indicating an offset from the end of the sequence. slice(2,-1) extracts the third element through the second-to-last element in the sequence.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slice extracts up to but not including end.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Splice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splice() method changes the contents of an array by removing existing elements and/or adding new elements. This method changes the original array.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array_name.splice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(start,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deletecount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replacevalues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– The first argument start specifies at what position to add/remove items, use negative values to specify the position from the end of the array.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Deletecount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The second argument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deletecount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is the number of elements to delete beginning with index start. 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Replacevalues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replacevalues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inserted in place of the deleted elements. If more than one separate it by comma. 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 ) Method returns a string containing the comma-separated values of the array. This method is invoked automatically when you print an array. It is equivalent to invoking join ( ) method without any arguments.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returned string will separate the elements in the array with commas.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array_name.toString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geek = ["Rahul",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 "Raj",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geek.toString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Array.isArray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Array.isArray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determines whether the passed value is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Array. 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returns true if the object is an array, and false if 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Array.isArray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(value);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Array.isArray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([“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“Raj”]);	// true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result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Array.isArray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IAmString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”); 	// false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method allows to easily find the occurrence of an item 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If the item not found, it returns -1.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search will start at the specified position, or at the beginning if no start position is specified, and end the search at the end of the array.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item is present more than once,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method returns the position of the first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occurrence.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position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array_name.indexOf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(item, start);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position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geek.indexOf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”, 2);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Fill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fill() method fills all the elements in an array with a static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array_name.fill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start, 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geek.fill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(“Don”)		// all elements fill with Don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geek.fill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(“Don”, 1, 3)		// fill don starting with index 1 to 3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(3 not included)</a:t>
            </a:r>
          </a:p>
        </p:txBody>
      </p:sp>
    </p:spTree>
    <p:extLst>
      <p:ext uri="{BB962C8B-B14F-4D97-AF65-F5344CB8AC3E}">
        <p14:creationId xmlns:p14="http://schemas.microsoft.com/office/powerpoint/2010/main" val="14648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1081</Words>
  <Application>Microsoft Office PowerPoint</Application>
  <PresentationFormat>On-screen Show (16:9)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Concat ( ) Method</vt:lpstr>
      <vt:lpstr>Join ( ) Method</vt:lpstr>
      <vt:lpstr>Reverse ( ) Method</vt:lpstr>
      <vt:lpstr>Slice( ) Method</vt:lpstr>
      <vt:lpstr>Splice ( ) Method</vt:lpstr>
      <vt:lpstr>toString( ) Method</vt:lpstr>
      <vt:lpstr>Array.isArray ( ) Method</vt:lpstr>
      <vt:lpstr>IndexOf ( ) Method</vt:lpstr>
      <vt:lpstr>Fill ( ) Method</vt:lpstr>
      <vt:lpstr>unshift ( ) Method</vt:lpstr>
      <vt:lpstr>Push ( ) Method</vt:lpstr>
      <vt:lpstr>Shift( ) Method</vt:lpstr>
      <vt:lpstr>pop( ) Method</vt:lpstr>
      <vt:lpstr>Map ( 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Concat ( ) Method</dc:title>
  <dc:creator>RK</dc:creator>
  <cp:lastModifiedBy>Windows User</cp:lastModifiedBy>
  <cp:revision>6</cp:revision>
  <dcterms:created xsi:type="dcterms:W3CDTF">2006-08-16T00:00:00Z</dcterms:created>
  <dcterms:modified xsi:type="dcterms:W3CDTF">2018-07-03T17:33:46Z</dcterms:modified>
</cp:coreProperties>
</file>