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Boolean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Boolean is the built-in object corresponding to the primitive Boolean data type.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can have one of two values: true or false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Primitive Values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primitiveTrue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primitiveFalse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false;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b="1" u="sng" dirty="0" smtClean="0">
                <a:latin typeface="Times New Roman" pitchFamily="18" charset="0"/>
                <a:cs typeface="Times New Roman" pitchFamily="18" charset="0"/>
              </a:rPr>
              <a:t>Boolean Function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functionTrue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= Boolean(true);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functionFalse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Boolean(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flase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800" b="1" u="sng" dirty="0" smtClean="0">
                <a:latin typeface="Times New Roman" pitchFamily="18" charset="0"/>
                <a:cs typeface="Times New Roman" pitchFamily="18" charset="0"/>
              </a:rPr>
              <a:t>Boolean Constructor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constructorTrue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= new Boolean(true);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constructorFalse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= new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Boolean(false);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6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Boolean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value parameter is omitted or is 0, -0, null, false,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undefined, or the empty string (""), the object has an initial value of false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= Boolean() // false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Boolean(0)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false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= Boolean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(-0)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false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Boolean(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Boolean(null)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2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139</Words>
  <Application>Microsoft Office PowerPoint</Application>
  <PresentationFormat>On-screen Show (16:9)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Boolean</vt:lpstr>
      <vt:lpstr>Boolean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Windows User</cp:lastModifiedBy>
  <cp:revision>6</cp:revision>
  <dcterms:created xsi:type="dcterms:W3CDTF">2006-08-16T00:00:00Z</dcterms:created>
  <dcterms:modified xsi:type="dcterms:W3CDTF">2018-07-06T14:41:34Z</dcterms:modified>
</cp:coreProperties>
</file>