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8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is the built in object corresponding to the primitive string data type.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group of 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“Welcome”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“Geeky Shows”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“12345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089487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‘Welcome’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Geeky Shows’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12345’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2089487"/>
            <a:ext cx="259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Welcome`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Geeky Shows`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12345`</a:t>
            </a:r>
          </a:p>
        </p:txBody>
      </p:sp>
    </p:spTree>
    <p:extLst>
      <p:ext uri="{BB962C8B-B14F-4D97-AF65-F5344CB8AC3E}">
        <p14:creationId xmlns:p14="http://schemas.microsoft.com/office/powerpoint/2010/main" val="1609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Multiple Line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“Hello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“Hello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\n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`Hello Line 1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Line 2`;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`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Hello Line 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Something Line 2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Line 3`;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String Interpolation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Template literals can contain placeholders. These are indicated by the dollar sign and curly braces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(${expression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str1 = “Hello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str2 = ‘Hello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’;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str3 = `Hello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`;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(str1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(str1 + “World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(`${str1} World`);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(`${5</a:t>
            </a:r>
            <a:r>
              <a:rPr lang="en-IN" sz="1600" dirty="0" smtClean="0">
                <a:cs typeface="Times New Roman" pitchFamily="18" charset="0"/>
              </a:rPr>
              <a:t>+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4}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World`);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(`${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600" dirty="0" err="1">
                <a:cs typeface="Times New Roman" pitchFamily="18" charset="0"/>
              </a:rPr>
              <a:t>+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 World`);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(`${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functionCall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`);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Tagged Template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Tagged Templates are advanced form of Template literal.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Tags allow you to parse template literals with a function. The first argument of a tag function contains an array of string values. The remaining arguments are related to the expressions. In the end, your function can return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manipulated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Primitive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“Hello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‘Hello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’;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`Hello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new String (“Hello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String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String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(`Hello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`);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114800" y="1428750"/>
            <a:ext cx="4572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5410200" y="3257550"/>
            <a:ext cx="3810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72000" y="1663184"/>
            <a:ext cx="7312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3491984"/>
            <a:ext cx="8034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7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`);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‘Hello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`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`;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String (“Hello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Access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(“Hello ‘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 World”);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(‘Hello “World”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3512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String Concatenation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Hello”;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str2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(str1 str2);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(str1 “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str1 = “Hello”;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str2 = ‘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’;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(str1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str2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(str1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(str1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“Something” + str2);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 method accepts any number of arguments and returns the string obtained by concatenating the arguments to the string on which it was invoked.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string.concat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(string1, string2,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string_n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 - “Hello”.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(“Something”, “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str1 = “Hello”;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str2 = ‘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’;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new_str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str1.concat(str2);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new_str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str1.concat(“Something”, str2);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Escape Notation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the NULL character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\'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single quote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\"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double quote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\\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backslash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new line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carriage return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vertical tab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tab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backspace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\f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form feed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Template Literal/ Template Strings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Template literals are string literals allowing embedded expressions. You can use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multi-line strings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string interpolation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features with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Template literals are enclosed by the back-tick (` `) character instead of double or single quotes.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str1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“Hello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str2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‘Hello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’;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str3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`Hello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`; 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17541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545</Words>
  <Application>Microsoft Office PowerPoint</Application>
  <PresentationFormat>On-screen Show (16:9)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String</vt:lpstr>
      <vt:lpstr>String</vt:lpstr>
      <vt:lpstr>Accessing String</vt:lpstr>
      <vt:lpstr>Access String</vt:lpstr>
      <vt:lpstr>String Concatenation </vt:lpstr>
      <vt:lpstr>+ Concat Operator</vt:lpstr>
      <vt:lpstr>Concat ( ) Method</vt:lpstr>
      <vt:lpstr>Escape Notation</vt:lpstr>
      <vt:lpstr>Template Literal/ Template Strings</vt:lpstr>
      <vt:lpstr>Multiple Line String</vt:lpstr>
      <vt:lpstr>String Interpolation</vt:lpstr>
      <vt:lpstr>Tagged Template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RK</dc:creator>
  <cp:lastModifiedBy>Windows User</cp:lastModifiedBy>
  <cp:revision>28</cp:revision>
  <dcterms:created xsi:type="dcterms:W3CDTF">2006-08-16T00:00:00Z</dcterms:created>
  <dcterms:modified xsi:type="dcterms:W3CDTF">2018-07-05T05:03:49Z</dcterms:modified>
</cp:coreProperties>
</file>