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String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47750"/>
            <a:ext cx="6096000" cy="3505200"/>
          </a:xfrm>
        </p:spPr>
        <p:txBody>
          <a:bodyPr>
            <a:noAutofit/>
          </a:bodyPr>
          <a:lstStyle/>
          <a:p>
            <a:pPr marL="285750" indent="-285750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marL="285750" indent="-285750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charCodeAt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285750" indent="-285750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Trim(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Replace ( )</a:t>
            </a:r>
          </a:p>
          <a:p>
            <a:pPr marL="285750" indent="-28575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Split ( )</a:t>
            </a: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11239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Slice (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Substring(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String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RK</dc:creator>
  <cp:lastModifiedBy>Windows User</cp:lastModifiedBy>
  <cp:revision>5</cp:revision>
  <dcterms:created xsi:type="dcterms:W3CDTF">2006-08-16T00:00:00Z</dcterms:created>
  <dcterms:modified xsi:type="dcterms:W3CDTF">2018-07-04T15:51:51Z</dcterms:modified>
</cp:coreProperties>
</file>