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2" r:id="rId14"/>
    <p:sldId id="271" r:id="rId15"/>
    <p:sldId id="273" r:id="rId16"/>
    <p:sldId id="265" r:id="rId17"/>
    <p:sldId id="274" r:id="rId18"/>
    <p:sldId id="276" r:id="rId19"/>
    <p:sldId id="277" r:id="rId20"/>
    <p:sldId id="275" r:id="rId21"/>
    <p:sldId id="278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Numbers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Number type in JavaScript includes both integer and floating point values.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JavaScript numbers are always stored as double precision floating point numbers, following the international IEEE 754 standard.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JavaScript also provide an object representation of numbers.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Ex- 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23.45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5e3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>
                <a:latin typeface="Times New Roman" pitchFamily="18" charset="0"/>
                <a:cs typeface="Times New Roman" pitchFamily="18" charset="0"/>
              </a:rPr>
              <a:t>toExponential</a:t>
            </a:r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toExponential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method converts a number into an exponential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notation.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Variable_name.toExponential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(y)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Where 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integer between 0 and 20 representing the number of digits in the notation after the decimal point. If omitted, it is set to as many digits as necessary to represent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value.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 = 58975.98745;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a.toExponential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+ "&lt;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a.toExponential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+ "&lt;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a.toExponential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(4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+ "&lt;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&gt;");</a:t>
            </a:r>
          </a:p>
        </p:txBody>
      </p:sp>
    </p:spTree>
    <p:extLst>
      <p:ext uri="{BB962C8B-B14F-4D97-AF65-F5344CB8AC3E}">
        <p14:creationId xmlns:p14="http://schemas.microsoft.com/office/powerpoint/2010/main" val="217287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>
                <a:latin typeface="Times New Roman" pitchFamily="18" charset="0"/>
                <a:cs typeface="Times New Roman" pitchFamily="18" charset="0"/>
              </a:rPr>
              <a:t>toFixed</a:t>
            </a:r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toFixed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 method converts a number into a string, keeping a specified number of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decimals also it rounds the decimal . If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desired number of decimals are higher than the actual number, nulls are added to create the desired decimal length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Syntax: -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a.toFixed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(y)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Where y is 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number of digits after the decimal point. Default is 0 (no digits after the decimal point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= 19.65823;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a.toFixed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 + "&lt;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a.toFixed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+ "&lt;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a.toFixed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+ "&lt;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a.toFixed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(8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+ "&lt;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&gt;");</a:t>
            </a:r>
          </a:p>
        </p:txBody>
      </p:sp>
    </p:spTree>
    <p:extLst>
      <p:ext uri="{BB962C8B-B14F-4D97-AF65-F5344CB8AC3E}">
        <p14:creationId xmlns:p14="http://schemas.microsoft.com/office/powerpoint/2010/main" val="416936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>
                <a:latin typeface="Times New Roman" pitchFamily="18" charset="0"/>
                <a:cs typeface="Times New Roman" pitchFamily="18" charset="0"/>
              </a:rPr>
              <a:t>toPrecision</a:t>
            </a:r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toPrecision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method formats a number to a specified length.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decimal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point and nulls are added (if needed), to create the specified length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Variable_name.toPrecision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(y)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Where y is the number of digits. If omitted, it returns the entire number (without any formatting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19.65823;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a.toPrecision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+ "&lt;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a.toPrecision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+ "&lt;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a.toPrecision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(4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+ "&lt;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a.toPrecision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(9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+ "&lt;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&gt;");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28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>
                <a:latin typeface="Times New Roman" pitchFamily="18" charset="0"/>
                <a:cs typeface="Times New Roman" pitchFamily="18" charset="0"/>
              </a:rPr>
              <a:t>Number.isNaN</a:t>
            </a:r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26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Number.isNaN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method determines whether a value is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(Not-A-Number).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method returns true if the value is of the type Number, and equates to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Otherwise it returns false.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Number.isNaN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 is different from the global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isNaN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 function. The global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isNaN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 function converts the tested value to a Number, then tests it.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Number.isNaN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 does not convert the values to a Number, and will not return true for any value that is not of the type Number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Ex-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Number.isNaN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(123) //false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Number.isNaN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(-1.23) //false</a:t>
            </a:r>
          </a:p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Number.isNaN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('123') //false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Number.isNaN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('Hello') //false</a:t>
            </a:r>
          </a:p>
        </p:txBody>
      </p:sp>
    </p:spTree>
    <p:extLst>
      <p:ext uri="{BB962C8B-B14F-4D97-AF65-F5344CB8AC3E}">
        <p14:creationId xmlns:p14="http://schemas.microsoft.com/office/powerpoint/2010/main" val="47243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Number.isInteger</a:t>
            </a:r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Number.isInteger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() method determines whether a value an integer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This method returns true if the value is of the type Number, and an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integer,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Otherwise it returns false.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Ex: -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Number.isInteger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());		// false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Number.isInteger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(100));	// true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Number.isInteger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(-100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));	// true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Number.isInteger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(100.45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);	// false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Number.isInteger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(200-100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);	// true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Number.isInteger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(0.1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);	// false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Number.isInteger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("100")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);	// false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Number.isInteger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("Hello")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);	// false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07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>
                <a:latin typeface="Times New Roman" pitchFamily="18" charset="0"/>
                <a:cs typeface="Times New Roman" pitchFamily="18" charset="0"/>
              </a:rPr>
              <a:t>Number.isSafeInteger</a:t>
            </a:r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Number.isSafeInteger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method determines whether a value is a safe integer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safe integer is an integer that can be exactly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integers from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2^53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- 1) to -(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2^53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- 1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method returns true if the value is of the type Number, and a safe integer.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Otherwise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returns false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Number.isSafeInteger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(100) 		//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Number.isSafeInteger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(-100)		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//true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Number.isSafeInteger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(0.1) 		//false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Number.isSafeInteger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(564547567544563643543655665567756756756756)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;	// false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30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Global JS Methods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JavaScript global methods can be used on all JavaScript data types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Number ( )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parseFloat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( )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( 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Number 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Number() function converts the object argument to a number that represents the object's value.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the value cannot be converted to a legal number,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returned.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parameter is a Date object, the Number() function returns the number of milliseconds since midnight January 1, 1970 UTC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Number(true)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Number(“100”)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Number(100/“Hello”)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72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function parses a string and returns an integer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string, radix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radix parameter is used to specify which numeral system to be used, for example, a radix of 16 (hexadecimal) indicates that the number in the string should be parsed from a hexadecimal number to a decimal number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the radix parameter is omitted, JavaScript assumes the following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the string begins with "0x", the radix is 16 (hexadecimal)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string begins with any other value, the radix is 10 (decimal)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Only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first number in the string 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returned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Leading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trailing spaces are allowed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first character cannot be converted to a number,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returns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8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("10")+"&lt;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("12.00")+"&lt;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("15.45")+"&lt;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("10 20 30")+"&lt;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("   90   ")+"&lt;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("10 years")+"&lt;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("years 10")+"&lt;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("020")+"&lt;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("12", 8)+"&lt;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&gt;");		//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12 octal = 10 decimal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("0x12")+"&lt;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&gt;");		//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12 hex = 18 decimal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("10", 16)+"&lt;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&gt;");		//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10 hex = 16 decimal</a:t>
            </a:r>
          </a:p>
        </p:txBody>
      </p:sp>
    </p:spTree>
    <p:extLst>
      <p:ext uri="{BB962C8B-B14F-4D97-AF65-F5344CB8AC3E}">
        <p14:creationId xmlns:p14="http://schemas.microsoft.com/office/powerpoint/2010/main" val="225236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Numbers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Primitive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 = 10;	// Whole Number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 = 10.45;	// Decimal Number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 = 5e3;	// 5000 // 5 x 10^3	exponent 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 = 34e-5;	// 0.00034  exponent 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Constructor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 = new Number(10);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 = new Number(10.45);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 = new Number(5e3);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783062" y="1504950"/>
            <a:ext cx="457200" cy="11430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ight Brace 4"/>
          <p:cNvSpPr/>
          <p:nvPr/>
        </p:nvSpPr>
        <p:spPr>
          <a:xfrm>
            <a:off x="3346150" y="3556516"/>
            <a:ext cx="381000" cy="838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281687" y="1905129"/>
            <a:ext cx="95731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Number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727150" y="3790950"/>
            <a:ext cx="80342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57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>
                <a:latin typeface="Times New Roman" pitchFamily="18" charset="0"/>
                <a:cs typeface="Times New Roman" pitchFamily="18" charset="0"/>
              </a:rPr>
              <a:t>parseFloat</a:t>
            </a:r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parseFloat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function parses a string and returns a floating point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number. This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function determines if the first character in the specified string is a number. If it is, it parses the string until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reaches the end of the number, and returns the number as a number, not as a string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parseFloat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(string)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Only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first number in the string is returned!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Leading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trailing spaces are allowed.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first character cannot be converted to a number,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parseFloat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returns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2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parseFloat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("10")+"&lt;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parseFloat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("12.00")+"&lt;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parseFloat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("15.45")+"&lt;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parseFloat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("10 20 30")+"&lt;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parseFloat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("   90   ")+"&lt;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parseFloat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("10 years")+"&lt;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parseFloat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("years 10")+"&lt;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parseFloat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("020")+"&lt;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&gt;");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>
                <a:latin typeface="Times New Roman" pitchFamily="18" charset="0"/>
                <a:cs typeface="Times New Roman" pitchFamily="18" charset="0"/>
              </a:rPr>
              <a:t>parseFloat</a:t>
            </a:r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4000" b="1" u="sng" dirty="0"/>
          </a:p>
        </p:txBody>
      </p:sp>
    </p:spTree>
    <p:extLst>
      <p:ext uri="{BB962C8B-B14F-4D97-AF65-F5344CB8AC3E}">
        <p14:creationId xmlns:p14="http://schemas.microsoft.com/office/powerpoint/2010/main" val="102131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Accessing Number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a = 10;	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 = 10.45;	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 = 5e3;	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 = 34e-5;	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 = new Number(10);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a = new Number(10.45);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a = new Number(5e3);</a:t>
            </a:r>
          </a:p>
          <a:p>
            <a:pPr marL="0" indent="0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(a);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62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Number with String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 = “50”; 			// String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b = 10;			// Number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 = 20;			// Number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d = “Hello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”;			//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(a + b); 		// 5010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(a - b);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// 40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b+c+a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		// 10+20+ “50” = 3050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a+b+c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// “50” +10+ 20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501020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x = “Result: ” + b + c; 		// Result: 1020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1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NaN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property represents "Not-a-Number" value. This property indicates that a value is not a legal number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never compare equal to anything, even itself.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property is the same as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Number.Nan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property.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8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Global </a:t>
            </a:r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isNaN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isNaN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function 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 used to determines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whether a value is an illegal number (Not-a-Number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function returns true if the value equates to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Otherwise it returns false.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function is different from the Number specific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Number.isNaN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method.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global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isNaN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function, converts the tested value to a Number, then tests 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isNaN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(value)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Infinity and – Infinity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Infinity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Infinity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the value JavaScript will return if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number is too large or too small. All Infinity values compare equal to each other.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(5 / 0); 	// infinity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(- 5  / 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 	//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infinity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5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Number Methods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5350"/>
            <a:ext cx="3581400" cy="3810000"/>
          </a:xfrm>
        </p:spPr>
        <p:txBody>
          <a:bodyPr>
            <a:normAutofit/>
          </a:bodyPr>
          <a:lstStyle/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 )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toExponential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 )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toFixed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 )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toPrecision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 )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valueOf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isFinite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isInteger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isNan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isSafeInteger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6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( ) Method returns a number as a string in other words it converts number into string. We can use this method to output numbers as hexadecimal (16), octal(8), binary(2).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Variable_name.toString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 );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 = 10;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a.toString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a.toString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(2));	// Binary of 10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41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1269</Words>
  <Application>Microsoft Office PowerPoint</Application>
  <PresentationFormat>On-screen Show (16:9)</PresentationFormat>
  <Paragraphs>187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Numbers</vt:lpstr>
      <vt:lpstr>Numbers</vt:lpstr>
      <vt:lpstr>Accessing Number</vt:lpstr>
      <vt:lpstr>Number with String</vt:lpstr>
      <vt:lpstr>NaN</vt:lpstr>
      <vt:lpstr>Global isNaN ( ) Method</vt:lpstr>
      <vt:lpstr>Infinity and – Infinity</vt:lpstr>
      <vt:lpstr>Number Methods</vt:lpstr>
      <vt:lpstr>toString( )</vt:lpstr>
      <vt:lpstr>toExponential ( )</vt:lpstr>
      <vt:lpstr>toFixed ( )</vt:lpstr>
      <vt:lpstr>toPrecision ( )</vt:lpstr>
      <vt:lpstr>Number.isNaN()</vt:lpstr>
      <vt:lpstr>Number.isInteger( )</vt:lpstr>
      <vt:lpstr>Number.isSafeInteger()</vt:lpstr>
      <vt:lpstr>Global JS Methods</vt:lpstr>
      <vt:lpstr>Number ( )</vt:lpstr>
      <vt:lpstr>parseInt ( )</vt:lpstr>
      <vt:lpstr>parseInt ( )</vt:lpstr>
      <vt:lpstr>parseFloat ( )</vt:lpstr>
      <vt:lpstr>parseFloat ( 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</dc:title>
  <dc:creator>RK</dc:creator>
  <cp:lastModifiedBy>Windows User</cp:lastModifiedBy>
  <cp:revision>72</cp:revision>
  <dcterms:created xsi:type="dcterms:W3CDTF">2006-08-16T00:00:00Z</dcterms:created>
  <dcterms:modified xsi:type="dcterms:W3CDTF">2018-07-06T08:44:38Z</dcterms:modified>
</cp:coreProperties>
</file>