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Date object provides a sophisticated set of methods for manipulating dates and times.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reads client machine date and time so if the client’s date or time is incorrect, your script will reflect this fact.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Days of week and months of the year are enumerated beginning with zero.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0 – Sunday, 1 – Monday and so 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0 – January, 1 – February and so on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Days of month begins with One.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Long Date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dates are most often written with a "MMM DD YYYY" format.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Month and day can be in any order.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Month can be written in full (January), or abbreviated (Jan).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write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June, 21, 2018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Commas are ignored and Names are case insensitive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Set Date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day as a number (1-31)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setFullYear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year (optionally month and day)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setHours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hour (0-23)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setMilliseconds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Set the milliseconds (0-999)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setMinutes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minutes (0-59)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setMonth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month (0-11)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setSeconds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seconds (0-59)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time (milliseconds since January 1, 1970)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Date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getFullYear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year as a four digit number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getMonth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month as a number (0-11)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day as a number (1-31)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getHours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hour (0-23)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getMinutes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minute (0-59)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getSeconds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second (0-59)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getMilliseconds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Get the millisecond (0-999)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time (milliseconds since January 1, 1970)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weekday as a number (0-6)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Converting Dates to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you want to create a string in a standard format, Date provides three methods: -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toUTCString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toGMTString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toUTCString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)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toGMTString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) format the string according to Internet (GMT) standards, whereas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) creates the string according to Local Time.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Date objects are created with the new Date()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Date Objects created by programmers are static. They do not contain a ticking clock.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Date(milliseconds);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Date(year, month, day, hours, minutes, seconds, milliseconds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Date(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dateString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Date(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- new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Date() creates a new date object with the current date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new Date( );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Date(milliseconds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creates a new date object as January 1, 1970, 00:00:00 Universal Time (UTC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Date(8640000);	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Date(year, month, day, hours, minutes, seconds, milliseconds)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creates object with the date specified by the integer values for the year, month, day, hours, minutes, second, milliseconds. You can omit some of the arguments.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new Date(2018, 4, 25, 9, 45, 35, 0);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Date(2018, 4, 25, 9, 45,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35);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Date(2018, 4, 25, 9,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45);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Date(2018, 4, 25,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9);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Date(2018, 4,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25);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Date(2018,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Date(8640000);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310884"/>
            <a:ext cx="3341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Month and Week Day start with 0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– Sunday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– January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Month Day starts with 1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 – 1</a:t>
            </a:r>
          </a:p>
        </p:txBody>
      </p:sp>
    </p:spTree>
    <p:extLst>
      <p:ext uri="{BB962C8B-B14F-4D97-AF65-F5344CB8AC3E}">
        <p14:creationId xmlns:p14="http://schemas.microsoft.com/office/powerpoint/2010/main" val="3280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32587"/>
              </p:ext>
            </p:extLst>
          </p:nvPr>
        </p:nvGraphicFramePr>
        <p:xfrm>
          <a:off x="1295400" y="971551"/>
          <a:ext cx="7315200" cy="29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5486400"/>
              </a:tblGrid>
              <a:tr h="38425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No. of arguments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 (in order)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year, month, day, hour, minute, second, millisecond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year, month, day, hour, minute, second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year, month, day, hour, minute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year, month, day, hour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year, month, day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year and month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25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Millisecond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0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Creating Date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dateString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new Date(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dateString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creates a new date object from a date 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new 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(“May 12, 2018 10:16:05");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5979"/>
              </p:ext>
            </p:extLst>
          </p:nvPr>
        </p:nvGraphicFramePr>
        <p:xfrm>
          <a:off x="1066800" y="2800350"/>
          <a:ext cx="71628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365"/>
                <a:gridCol w="1919835"/>
                <a:gridCol w="4038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ISO Date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YYYY-MM-DD 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"2018-06-21" (The International Standard)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Short Date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MM/DD/YYYY 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“06/21/2018"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Long Date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MMM DD YYYY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“June 21 2018 or “21 June 2018"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ISO Dates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6675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ISO 8601 is the international standard for the representation of dates and times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32729"/>
              </p:ext>
            </p:extLst>
          </p:nvPr>
        </p:nvGraphicFramePr>
        <p:xfrm>
          <a:off x="533400" y="1123950"/>
          <a:ext cx="7924800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3657600"/>
                <a:gridCol w="2667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 and Month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YYYY-MM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2018-06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Only Year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Time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YYYY-MM-DD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HH:MM:SS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16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2018-06-21</a:t>
                      </a:r>
                      <a:r>
                        <a:rPr lang="en-I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12:00:00</a:t>
                      </a:r>
                      <a:r>
                        <a:rPr lang="en-I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</a:t>
                      </a:r>
                      <a:endParaRPr lang="en-IN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25755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Date and Time is separated with a capital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UTC time is defined with a capital letter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you want to modify the time relative to UTC, remove the Z and add +HH:MM or -HH:MM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30519"/>
              </p:ext>
            </p:extLst>
          </p:nvPr>
        </p:nvGraphicFramePr>
        <p:xfrm>
          <a:off x="533400" y="2571750"/>
          <a:ext cx="7924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3657600"/>
                <a:gridCol w="2667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YYYY-MM-DD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HH:MM:SS</a:t>
                      </a: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+HH:MM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YYYY-MM-DD</a:t>
                      </a:r>
                      <a:r>
                        <a:rPr lang="en-IN" sz="16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HH:MM:SS</a:t>
                      </a:r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-HH:MM</a:t>
                      </a:r>
                      <a:endParaRPr lang="en-IN" sz="16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2018-06-21T12:00:00+06:30</a:t>
                      </a:r>
                    </a:p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2018-06-21T12:00:00-06:30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Short Date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Short dates are written with an "MM/DD/YYYY"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browsers, months or days with no leading zeroes may produce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error.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behavior of "YYYY/MM/DD"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undefined. Some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browsers will try to guess the format. Some will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behavior of  "DD-MM-YYYY" is also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undefined. Some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browsers will try to guess the format. Some will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768</Words>
  <Application>Microsoft Office PowerPoint</Application>
  <PresentationFormat>On-screen Show (16:9)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Date</vt:lpstr>
      <vt:lpstr>Creating Date Object</vt:lpstr>
      <vt:lpstr>Creating Date Object</vt:lpstr>
      <vt:lpstr>Creating Date Object</vt:lpstr>
      <vt:lpstr>Creating Date Object</vt:lpstr>
      <vt:lpstr>Creating Date Object</vt:lpstr>
      <vt:lpstr>Creating Date Object</vt:lpstr>
      <vt:lpstr>ISO Dates</vt:lpstr>
      <vt:lpstr>Short Date</vt:lpstr>
      <vt:lpstr>Long Date</vt:lpstr>
      <vt:lpstr>Set Date Methods</vt:lpstr>
      <vt:lpstr>Get Date Methods</vt:lpstr>
      <vt:lpstr>Converting Dates to String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</dc:title>
  <dc:creator>RK</dc:creator>
  <cp:lastModifiedBy>Windows User</cp:lastModifiedBy>
  <cp:revision>29</cp:revision>
  <dcterms:created xsi:type="dcterms:W3CDTF">2006-08-16T00:00:00Z</dcterms:created>
  <dcterms:modified xsi:type="dcterms:W3CDTF">2018-07-06T16:33:52Z</dcterms:modified>
</cp:coreProperties>
</file>