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Date 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getDate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		Returns the day of the month (from 1-31)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getDay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		Returns the day of the week (from 0-6)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getFullYear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		Returns the year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getHours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		Returns the hour (from 0-23)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getMilliseconds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		Returns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milliseconds (from 0-999)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getMinutes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		Returns the minutes (from 0-59)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getMonth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		Returns the month (from 0-11)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getSeconds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		Returns the seconds (from 0-59)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getTime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		Returns the number of milliseconds since midnight Jan 1 1970,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and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specified date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getTimezoneOffset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	Returns the time difference between UTC time and local time, in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minutes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1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724400"/>
          </a:xfrm>
        </p:spPr>
        <p:txBody>
          <a:bodyPr>
            <a:no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getUTCDate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		Returns the day of the month, according to universal time (from 1-31)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getUTCDay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		Returns the day of the week, according to universal time (from 0-6)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getUTCFullYear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Returns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year, according to universal time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getUTCHours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		Returns the hour, according to universal time (from 0-23)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getUTCMilliseconds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	Returns the milliseconds, according to universal time (from 0-999)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getUTCMinutes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		Returns the minutes, according to universal time (from 0-59)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getUTCMonth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		Returns the month, according to universal time (from 0-11)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getUTCSeconds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		Returns the seconds, according to universal time (from 0-59)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now()			Returns the number of milliseconds since midnight Jan 1, 1970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parse()			Parses a date string and returns the number of milliseconds since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	January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1, 1970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setDate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		Sets the day of the month of a date object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setFullYear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		Sets the year of a date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setHours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		Sets the hour of a date object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setMilliseconds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Sets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milliseconds of a date object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setMinutes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		Set the minutes of a date object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setMonth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		Sets the month of a date object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setSeconds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		Sets the seconds of a date object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4196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setTime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Sets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 date to a specified number of milliseconds after/before January 1, 1970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setUTCDate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Sets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day of the month of a date object, according to universal time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setUTCFullYear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Sets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year of a date object, according to universal time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setUTCHours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Sets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hour of a date object, according to universal time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setUTCMilliseconds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Sets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milliseconds of a date object, according to universal time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setUTCMinutes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minutes of a date object, according to universal time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setUTCMonth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Sets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month of a date object, according to universal time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setUTCSeconds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seconds of a date object, according to universal time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toDateString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Converts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date portion of a Date object into a readable string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toISOString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Returns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date as a string, using the ISO standard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toJSON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Returns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date as a string, formatted as a JSON date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toLocaleDateString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Returns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date portion of a Date object as a string, using locale conventions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toLocaleTimeString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Returns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time portion of a Date object as a string, using locale conventions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toLocaleString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Converts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 Date object to a string, using locale conventions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Converts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 Date object to a string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toTimeString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Converts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time portion of a Date object to a string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toUTCString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Converts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 Date object to a string, according to universal time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UTC()			Returns the number of milliseconds in a date since midnight of January 1, 1970,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		according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 UTC time</a:t>
            </a: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		Returns the primitive value of a Date object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7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Date Methods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Methods</dc:title>
  <dc:creator>RK</dc:creator>
  <cp:lastModifiedBy>Windows User</cp:lastModifiedBy>
  <cp:revision>3</cp:revision>
  <dcterms:created xsi:type="dcterms:W3CDTF">2006-08-16T00:00:00Z</dcterms:created>
  <dcterms:modified xsi:type="dcterms:W3CDTF">2018-07-05T14:32:48Z</dcterms:modified>
</cp:coreProperties>
</file>