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GeekyShow1" TargetMode="External"/><Relationship Id="rId2" Type="http://schemas.openxmlformats.org/officeDocument/2006/relationships/hyperlink" Target="http://www.geekyshow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Learn Advance JavaScript Concepts visit </a:t>
            </a:r>
            <a:r>
              <a:rPr lang="en-IN" sz="2400" dirty="0" smtClean="0">
                <a:hlinkClick r:id="rId2"/>
              </a:rPr>
              <a:t>www.geekyshows.com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Subscribe our </a:t>
            </a:r>
            <a:r>
              <a:rPr lang="en-IN" sz="2400" dirty="0" err="1" smtClean="0"/>
              <a:t>Youtube</a:t>
            </a:r>
            <a:r>
              <a:rPr lang="en-IN" sz="2400" dirty="0" smtClean="0"/>
              <a:t> Channel for All Free videos based on this Notes : 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hlinkClick r:id="rId3"/>
              </a:rPr>
              <a:t>https://www.youtube.com/user/GeekyShow1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Always update yourself via MDN Web Docs, </a:t>
            </a:r>
            <a:r>
              <a:rPr lang="en-IN" sz="2400" dirty="0" err="1" smtClean="0"/>
              <a:t>Geekyshows</a:t>
            </a:r>
            <a:r>
              <a:rPr lang="en-IN" sz="2400" dirty="0"/>
              <a:t>,</a:t>
            </a:r>
            <a:r>
              <a:rPr lang="en-IN" sz="2400" dirty="0" smtClean="0"/>
              <a:t> w3school and other web sources because Programming has No 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05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Windows User</cp:lastModifiedBy>
  <cp:revision>1</cp:revision>
  <dcterms:created xsi:type="dcterms:W3CDTF">2006-08-16T00:00:00Z</dcterms:created>
  <dcterms:modified xsi:type="dcterms:W3CDTF">2018-07-07T06:35:46Z</dcterms:modified>
</cp:coreProperties>
</file>