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Keywords or Reserved Words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53117"/>
              </p:ext>
            </p:extLst>
          </p:nvPr>
        </p:nvGraphicFramePr>
        <p:xfrm>
          <a:off x="1524000" y="971550"/>
          <a:ext cx="6096000" cy="308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70715"/>
                <a:gridCol w="116768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let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break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super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while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catch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package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finally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enum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implements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throw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yield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typeof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const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export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itchFamily="18" charset="0"/>
                          <a:cs typeface="Times New Roman" pitchFamily="18" charset="0"/>
                        </a:rPr>
                        <a:t>import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continue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extends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instanceof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debugger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On-screen Show (16:9)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Keywords or Reserved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or Reserved Words</dc:title>
  <dc:creator>R</dc:creator>
  <cp:lastModifiedBy>Windows User</cp:lastModifiedBy>
  <cp:revision>3</cp:revision>
  <dcterms:created xsi:type="dcterms:W3CDTF">2006-08-16T00:00:00Z</dcterms:created>
  <dcterms:modified xsi:type="dcterms:W3CDTF">2017-03-12T09:29:14Z</dcterms:modified>
</cp:coreProperties>
</file>