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8200" y="2542222"/>
            <a:ext cx="1371600" cy="1096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483882"/>
            <a:ext cx="1676400" cy="1611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25078"/>
            <a:ext cx="8229600" cy="164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JavaScript we do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 to specify type of the variable because it is dynamically used by JavaScript engine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type. It can hold any type of data like String, Number, Boolean, etc.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542222"/>
            <a:ext cx="175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Null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257175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RegExp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158133"/>
            <a:ext cx="20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Primitive Data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2172890"/>
            <a:ext cx="244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Non-Primitive Data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" grpId="0" build="p"/>
      <p:bldP spid="4" grpId="0" build="p"/>
      <p:bldP spid="5" grpId="0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3</cp:revision>
  <dcterms:created xsi:type="dcterms:W3CDTF">2006-08-16T00:00:00Z</dcterms:created>
  <dcterms:modified xsi:type="dcterms:W3CDTF">2017-03-12T17:41:32Z</dcterms:modified>
</cp:coreProperties>
</file>