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7" y="-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Declaring Variable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2743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Variable can contain combination of letters, digits, underscores ( _ ), and dollar signs ( $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begin with a letter A-Z 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a-z or underscore or dollar sign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variable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name cannot start with a number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Must not contain any space characters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JavaScript is case-sensitive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Can’t use reserved keywords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4600" y="3714750"/>
            <a:ext cx="1200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58show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Steel City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3638550"/>
            <a:ext cx="1600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Cab125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New_delhi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Rup$</a:t>
            </a:r>
          </a:p>
        </p:txBody>
      </p:sp>
    </p:spTree>
    <p:extLst>
      <p:ext uri="{BB962C8B-B14F-4D97-AF65-F5344CB8AC3E}">
        <p14:creationId xmlns:p14="http://schemas.microsoft.com/office/powerpoint/2010/main" val="261724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5350"/>
            <a:ext cx="38100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roll;</a:t>
            </a:r>
          </a:p>
          <a:p>
            <a:pPr marL="0" indent="0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name;</a:t>
            </a:r>
          </a:p>
          <a:p>
            <a:pPr marL="0" indent="0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price;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Declaring Variable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4504" y="1510784"/>
            <a:ext cx="243182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all are undefined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2819400" y="1047750"/>
            <a:ext cx="457200" cy="1295400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3116818"/>
            <a:ext cx="635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variable declared without a value will have the value undefined.</a:t>
            </a:r>
          </a:p>
        </p:txBody>
      </p:sp>
    </p:spTree>
    <p:extLst>
      <p:ext uri="{BB962C8B-B14F-4D97-AF65-F5344CB8AC3E}">
        <p14:creationId xmlns:p14="http://schemas.microsoft.com/office/powerpoint/2010/main" val="112206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29718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roll;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roll = 101;</a:t>
            </a:r>
          </a:p>
          <a:p>
            <a:pPr marL="0" indent="0">
              <a:buNone/>
            </a:pP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name;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name = “geeky shows”;</a:t>
            </a:r>
          </a:p>
          <a:p>
            <a:pPr marL="0" indent="0">
              <a:buNone/>
            </a:pP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price;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price = 125.36;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Initializing Variable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8506" y="1047750"/>
            <a:ext cx="153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roll = 101;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8506" y="2010645"/>
            <a:ext cx="279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name = “geeky shows”;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8506" y="280035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price = 125.36;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85532" y="97155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roll = 101;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7411" y="1962150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 = “geeky shows”;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0500" y="280035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price = 125.36;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" y="3486150"/>
            <a:ext cx="6096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Strings are written inside double or single quotes.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Numbers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are written without quotes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If you put a number in quotes, it will be treated as a text string.</a:t>
            </a:r>
          </a:p>
        </p:txBody>
      </p:sp>
    </p:spTree>
    <p:extLst>
      <p:ext uri="{BB962C8B-B14F-4D97-AF65-F5344CB8AC3E}">
        <p14:creationId xmlns:p14="http://schemas.microsoft.com/office/powerpoint/2010/main" val="391101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9" grpId="0"/>
      <p:bldP spid="10" grpId="0"/>
      <p:bldP spid="11" grpId="0"/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pPr marL="0" indent="0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result = false;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Initializing Variable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6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x = 10, y = 20, c = 30;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“Geeky”,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“Shows”;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name = “Geeky Shows”, roll = 101;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 = “Geeky Shows”,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roll = 101,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address = “Steel City”;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Initializing Variable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5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Re-Declaring Variable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you re-declare a JavaScript variable, it will not lose its value.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 = “Geeky Shows”;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name;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(name);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Geeky Shows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43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5078"/>
            <a:ext cx="8229600" cy="362307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statements are executed, one by one, in the same order as they are written.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JavaScript programs (and JavaScript statements) are often called JavaScript code.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Semicolons separate JavaScript statements.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Ending statements with semicolon is not required, but highly recommended.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JavaScript ignores multiple spaces.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 line Break (Enter Key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2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337</Words>
  <Application>Microsoft Office PowerPoint</Application>
  <PresentationFormat>On-screen Show (16:9)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Declaring Variable</vt:lpstr>
      <vt:lpstr>Declaring Variable</vt:lpstr>
      <vt:lpstr>Initializing Variable</vt:lpstr>
      <vt:lpstr>Initializing Variable</vt:lpstr>
      <vt:lpstr>Initializing Variable</vt:lpstr>
      <vt:lpstr>Re-Declaring Variable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Declaring Variable</dc:title>
  <dc:creator>R</dc:creator>
  <cp:lastModifiedBy>Windows User</cp:lastModifiedBy>
  <cp:revision>12</cp:revision>
  <dcterms:created xsi:type="dcterms:W3CDTF">2006-08-16T00:00:00Z</dcterms:created>
  <dcterms:modified xsi:type="dcterms:W3CDTF">2017-03-12T18:32:03Z</dcterms:modified>
</cp:coreProperties>
</file>