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77" y="-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Comments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Single Line Comment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Multi Line Comment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86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Single Line Comment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Single line comments start with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Text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between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the end of the line will be ignored by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JavaScript. 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sz="2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you can assign any type of value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imvalue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101;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imvalue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101;</a:t>
            </a:r>
            <a:r>
              <a:rPr lang="en-US" sz="2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2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71800" y="3105150"/>
            <a:ext cx="36631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// assign any type of value</a:t>
            </a:r>
            <a:endParaRPr lang="en-US" sz="2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60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Multi-line comments start with /* and end with */.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Any text between /* and */ will be ignored by JavaScript.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/* Comment Here */</a:t>
            </a:r>
            <a:endParaRPr lang="en-US" sz="2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Multi Line Comment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32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819150"/>
            <a:ext cx="7848600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Adding // in front of a code line changes the code lines from an executable line to a comment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imvalue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101;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2400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imvalue</a:t>
            </a:r>
            <a:r>
              <a:rPr lang="en-US" sz="24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= 101;</a:t>
            </a:r>
            <a:endParaRPr lang="en-US" sz="24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21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117</Words>
  <Application>Microsoft Office PowerPoint</Application>
  <PresentationFormat>On-screen Show (16:9)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Comments</vt:lpstr>
      <vt:lpstr>Single Line Comment</vt:lpstr>
      <vt:lpstr>Multi Line Comment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Comments</dc:title>
  <dc:creator>R</dc:creator>
  <cp:lastModifiedBy>Windows User</cp:lastModifiedBy>
  <cp:revision>5</cp:revision>
  <dcterms:created xsi:type="dcterms:W3CDTF">2006-08-16T00:00:00Z</dcterms:created>
  <dcterms:modified xsi:type="dcterms:W3CDTF">2017-03-12T18:45:28Z</dcterms:modified>
</cp:coreProperties>
</file>