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613E-6FEC-4C1A-AAB0-B61E9913989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9F02-4ED0-4903-B110-CB599C488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2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89F02-4ED0-4903-B110-CB599C48885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16EB-9E96-A306-3F6D-E66995D4D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8B665-6172-A3BB-C1DD-58983142F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4937-1463-72C4-4130-746950D6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A437-D786-60DD-DFEA-8EA470AA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8C39-9F59-6369-5D29-BC34F736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A3E9-F735-CDF7-CF03-CB80A2F4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68BE4-72BB-9ACC-83AD-071EF8D7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9FE6-762C-F027-B061-86EE32C0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F82C-466A-0902-1FF3-7239B91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E2B77-7C5C-FB6A-07A4-08576A3B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18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E88B9-04B6-84EA-5EA5-9EF12878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9618B-D746-9393-6964-3DE1E25F6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14D7-AF3B-3A77-A354-208EFCA2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0534-DB1F-1E6F-5199-78133FA2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DE52-3C91-9F57-4FB4-B61C0AF3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0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388B-62D9-B5A0-63F4-3554D5B0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41F4-9A65-2007-9B21-3CD2CDB9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32D3-FBBE-6F73-87D1-014807F1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560C-3ADB-8B82-DDD1-7D81E3F7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AA0FA-313B-3948-DD38-BC441DF3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ACA7-FCB4-75D4-C625-DD335A47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7149C-85C3-87F5-3626-2E80F187D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6778-36AD-A20B-78E9-9EF26E8E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A339-AB23-A47D-30A3-B3E7A1A3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B0FF-2546-9072-CD13-D7BBADE1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8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8CA3-75CC-FCB4-F27E-48DF8664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0AD4-408E-A65A-CA55-D3D4A8E91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B2195-59B7-A5A8-FEFC-1E25CB23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19A3-EE0B-93B1-B844-5F1B4C66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72A40-D0B2-3392-71A3-48B59E92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6EED-130D-EA5A-4508-A20F923B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3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230E-2308-88FB-CF78-7D32D068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C757-67DE-8F92-926D-C36C21773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8BE34-90A2-8E8A-6A4D-245BE1A6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6DC3-717A-5FD5-9DA5-374C3CF3E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E12CB-861D-4B6D-E9A1-7C7A518EA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1342D-9F9F-5C0A-9BC9-7DB66E53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1DA7C-86E1-21EB-5ED1-A3A66148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00083-4D3F-4983-B17D-067522B2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9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1D34-9CE5-04D8-3006-D993D35C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EE8E7-2EF9-2ECF-E2D0-2C1D3115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12F2B-4BD7-B772-6E96-7AACBAB8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56F1E-2082-3D97-7B56-5DA1EE4F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9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1D273-F208-204D-508D-19681F56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7BE90-BF71-92F1-7ADB-53C67402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A3183-51F7-D9BC-05DC-9DDE7F94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1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B13-824D-5C79-3631-AE959F5A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FDEF-E131-116E-128F-09BF3EF2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BACE4-4448-9F87-0B16-F484D6DD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0B17-6AE1-984A-825C-55C4053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7263E-A771-8435-202C-A5E21C7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BACDC-C9FB-2179-D4E0-042B8068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1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3B58-45C7-3086-2CAB-502A5DC1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D4212-C3E6-574D-3888-EDBFAA979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163DA-C4EA-A143-BC84-A7E9A4B0E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9647-AAB3-C177-F5C6-A3EE23B0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6E69-9B1A-3C32-130E-FBD82B0B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3FF43-1244-358B-EF61-4E8E76C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7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D3198-15DE-AA5C-255D-1BA5E456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80A7-0590-5D32-DD35-AC89C9FE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E637-841C-459D-231F-0483CE34B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82EA-8871-4480-812D-7FEF2BA53FD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C1AC-5659-78AF-F8FF-ED2E82783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6576-76A7-EEC6-8E7A-82C85422F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697A-6D56-4EDB-A28D-80400710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6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867C1-36B5-4AD4-DD7D-BC4466BFE339}"/>
              </a:ext>
            </a:extLst>
          </p:cNvPr>
          <p:cNvSpPr txBox="1"/>
          <p:nvPr/>
        </p:nvSpPr>
        <p:spPr>
          <a:xfrm>
            <a:off x="457200" y="2612571"/>
            <a:ext cx="667294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Name: Chanchal Sharma</a:t>
            </a:r>
          </a:p>
          <a:p>
            <a:r>
              <a:rPr lang="en-US" sz="4000" dirty="0"/>
              <a:t>PRN: 202401100098</a:t>
            </a:r>
          </a:p>
          <a:p>
            <a:r>
              <a:rPr lang="en-US" sz="4000" dirty="0"/>
              <a:t>CS5-27</a:t>
            </a:r>
          </a:p>
          <a:p>
            <a:r>
              <a:rPr lang="en-US" sz="4000" dirty="0"/>
              <a:t>Division: CS5 , Batch</a:t>
            </a:r>
            <a:r>
              <a:rPr lang="en-IN" sz="4000" dirty="0"/>
              <a:t>: C52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64E7C-3D69-051A-4433-D96558CF4DAD}"/>
              </a:ext>
            </a:extLst>
          </p:cNvPr>
          <p:cNvSpPr txBox="1"/>
          <p:nvPr/>
        </p:nvSpPr>
        <p:spPr>
          <a:xfrm>
            <a:off x="457200" y="998386"/>
            <a:ext cx="10384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Problem Statement: </a:t>
            </a:r>
            <a:r>
              <a:rPr lang="en-IN" sz="4800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Enron Email Dataset</a:t>
            </a:r>
            <a:endParaRPr lang="en-I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6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61A48-548A-11C7-C4EE-15E01F0B3E1B}"/>
              </a:ext>
            </a:extLst>
          </p:cNvPr>
          <p:cNvSpPr txBox="1"/>
          <p:nvPr/>
        </p:nvSpPr>
        <p:spPr>
          <a:xfrm>
            <a:off x="146473" y="2795861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2ED17-F821-F75D-A364-7DEBF1A0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" y="753347"/>
            <a:ext cx="6935168" cy="183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2CED9-2374-EF2C-6E71-FB7FF02C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06" y="2855219"/>
            <a:ext cx="4486901" cy="342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F74341-67A7-BBBC-8C8F-12912B5E19FD}"/>
              </a:ext>
            </a:extLst>
          </p:cNvPr>
          <p:cNvSpPr txBox="1"/>
          <p:nvPr/>
        </p:nvSpPr>
        <p:spPr>
          <a:xfrm>
            <a:off x="146473" y="130629"/>
            <a:ext cx="624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 Average length of spam messages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15195-58CD-0A33-5FD3-0CD41424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3" y="4246823"/>
            <a:ext cx="7316221" cy="174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FC85C8-0A54-A9AE-CF7D-8FBBE1EEB582}"/>
              </a:ext>
            </a:extLst>
          </p:cNvPr>
          <p:cNvSpPr txBox="1"/>
          <p:nvPr/>
        </p:nvSpPr>
        <p:spPr>
          <a:xfrm>
            <a:off x="146473" y="3640585"/>
            <a:ext cx="489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 Average length of ham messages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A4EC3-F48A-E6C4-6EF2-6D185855AD28}"/>
              </a:ext>
            </a:extLst>
          </p:cNvPr>
          <p:cNvSpPr txBox="1"/>
          <p:nvPr/>
        </p:nvSpPr>
        <p:spPr>
          <a:xfrm>
            <a:off x="134593" y="6134714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9A3C9D-FA93-22DA-59BE-043075DE2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606" y="6165493"/>
            <a:ext cx="453453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4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40ADE-1BA1-6850-AE8A-6C1F9A68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4" y="974845"/>
            <a:ext cx="6801799" cy="153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D2121-CC04-06BC-7093-7F67D368DC46}"/>
              </a:ext>
            </a:extLst>
          </p:cNvPr>
          <p:cNvSpPr txBox="1"/>
          <p:nvPr/>
        </p:nvSpPr>
        <p:spPr>
          <a:xfrm>
            <a:off x="250371" y="315686"/>
            <a:ext cx="638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 Messages with length &gt; 100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9F479-1156-B87C-1FE1-418F92BF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2" y="2706078"/>
            <a:ext cx="5210902" cy="47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2B9C4-1B31-9FBC-29C2-A7B4DF0C4651}"/>
              </a:ext>
            </a:extLst>
          </p:cNvPr>
          <p:cNvSpPr txBox="1"/>
          <p:nvPr/>
        </p:nvSpPr>
        <p:spPr>
          <a:xfrm>
            <a:off x="169614" y="2706078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67DCA4-29C6-86C1-4749-3C215E4F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14" y="4101731"/>
            <a:ext cx="7506748" cy="1781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1D68CB-CACE-9BC5-BEA5-BF0021A5F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268" y="6160305"/>
            <a:ext cx="5744377" cy="457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890D4D-B273-AED0-9218-8A8E48AEC913}"/>
              </a:ext>
            </a:extLst>
          </p:cNvPr>
          <p:cNvSpPr txBox="1"/>
          <p:nvPr/>
        </p:nvSpPr>
        <p:spPr>
          <a:xfrm>
            <a:off x="250371" y="6155904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B0C66-0815-525E-2C32-A44879B1F4F2}"/>
              </a:ext>
            </a:extLst>
          </p:cNvPr>
          <p:cNvSpPr txBox="1"/>
          <p:nvPr/>
        </p:nvSpPr>
        <p:spPr>
          <a:xfrm>
            <a:off x="250371" y="346226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 Spam messages with length &lt; 50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786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74717-24C2-0E05-FF2E-1EDCEA36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16" y="2496923"/>
            <a:ext cx="4380167" cy="53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8B7B8-0643-47DA-0CE0-FF9E3D992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6" y="779358"/>
            <a:ext cx="8750320" cy="1590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85317-03D1-2D4F-E2EC-9D04B9D1F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66" y="4060580"/>
            <a:ext cx="6677957" cy="1562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B5D177-3505-CB3B-01FE-94F9CB36BEF4}"/>
              </a:ext>
            </a:extLst>
          </p:cNvPr>
          <p:cNvSpPr txBox="1"/>
          <p:nvPr/>
        </p:nvSpPr>
        <p:spPr>
          <a:xfrm>
            <a:off x="242640" y="212457"/>
            <a:ext cx="575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 Unique words across all messages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C9500-C9BA-B43B-AD91-CA9E80DDA3D1}"/>
              </a:ext>
            </a:extLst>
          </p:cNvPr>
          <p:cNvSpPr txBox="1"/>
          <p:nvPr/>
        </p:nvSpPr>
        <p:spPr>
          <a:xfrm>
            <a:off x="242640" y="2411565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FA9E9-7DBA-A3BE-2A7A-39C436AEC060}"/>
              </a:ext>
            </a:extLst>
          </p:cNvPr>
          <p:cNvSpPr txBox="1"/>
          <p:nvPr/>
        </p:nvSpPr>
        <p:spPr>
          <a:xfrm>
            <a:off x="252166" y="3429000"/>
            <a:ext cx="484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14. Top 5 most common words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0B6EA-F6F3-F3EF-D1BB-94D354D31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416" y="5834346"/>
            <a:ext cx="8430802" cy="676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B68F24-2963-90D8-AD2B-D7A61CFE73AB}"/>
              </a:ext>
            </a:extLst>
          </p:cNvPr>
          <p:cNvSpPr txBox="1"/>
          <p:nvPr/>
        </p:nvSpPr>
        <p:spPr>
          <a:xfrm>
            <a:off x="242640" y="5792813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130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F3C7C-9C08-4F2C-3E6D-5CD28BA6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7" y="848238"/>
            <a:ext cx="10554205" cy="1667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9D082-742C-2B10-2DA9-6E896650AE33}"/>
              </a:ext>
            </a:extLst>
          </p:cNvPr>
          <p:cNvSpPr txBox="1"/>
          <p:nvPr/>
        </p:nvSpPr>
        <p:spPr>
          <a:xfrm>
            <a:off x="309738" y="348343"/>
            <a:ext cx="462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15. Messages containing 'free'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5B48D-1F61-28A3-F0D7-B8B84BE4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49" y="2662535"/>
            <a:ext cx="4124901" cy="4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3C8E0-6131-2374-7482-BD74F41A587C}"/>
              </a:ext>
            </a:extLst>
          </p:cNvPr>
          <p:cNvSpPr txBox="1"/>
          <p:nvPr/>
        </p:nvSpPr>
        <p:spPr>
          <a:xfrm>
            <a:off x="309737" y="5933419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ABCA7-0DF6-9B0D-935B-88CCF7DE803D}"/>
              </a:ext>
            </a:extLst>
          </p:cNvPr>
          <p:cNvSpPr txBox="1"/>
          <p:nvPr/>
        </p:nvSpPr>
        <p:spPr>
          <a:xfrm>
            <a:off x="242640" y="2600976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8902A-A199-025C-10B5-F1B91666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37" y="4001775"/>
            <a:ext cx="9947324" cy="1771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2D53E4-0207-DA10-9D75-4F7E14F1AEDE}"/>
              </a:ext>
            </a:extLst>
          </p:cNvPr>
          <p:cNvSpPr txBox="1"/>
          <p:nvPr/>
        </p:nvSpPr>
        <p:spPr>
          <a:xfrm>
            <a:off x="309738" y="3333695"/>
            <a:ext cx="6144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16. Spam messages containing 'win'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6FEBAF-C51A-BC86-5900-52CEA12DD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949" y="6004504"/>
            <a:ext cx="460121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4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4B6BC-6898-AA27-78F8-E04DE02C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6" y="991841"/>
            <a:ext cx="9520084" cy="1543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3F598-5172-A7D6-5A02-20657B943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787" y="2812045"/>
            <a:ext cx="5915851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D781A-B88C-4CDB-A6B4-360A02CD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16" y="4246683"/>
            <a:ext cx="10804598" cy="1619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184A4-CE8E-B28B-2322-7C5FECB28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841" y="6040855"/>
            <a:ext cx="4791744" cy="523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6C011B-2B05-A089-FF89-5961CDDBB3EB}"/>
              </a:ext>
            </a:extLst>
          </p:cNvPr>
          <p:cNvSpPr txBox="1"/>
          <p:nvPr/>
        </p:nvSpPr>
        <p:spPr>
          <a:xfrm>
            <a:off x="250371" y="3662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17. Standard deviation of message lengths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6C3EB-D03C-574D-40A2-D743DEB777D5}"/>
              </a:ext>
            </a:extLst>
          </p:cNvPr>
          <p:cNvSpPr txBox="1"/>
          <p:nvPr/>
        </p:nvSpPr>
        <p:spPr>
          <a:xfrm>
            <a:off x="162031" y="2756527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A5A377-63D3-4BFD-50EE-F627FB7512FB}"/>
              </a:ext>
            </a:extLst>
          </p:cNvPr>
          <p:cNvSpPr txBox="1"/>
          <p:nvPr/>
        </p:nvSpPr>
        <p:spPr>
          <a:xfrm>
            <a:off x="612755" y="6071996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C7077-4F4C-A616-F186-DEA0E9DB1E3B}"/>
              </a:ext>
            </a:extLst>
          </p:cNvPr>
          <p:cNvSpPr txBox="1"/>
          <p:nvPr/>
        </p:nvSpPr>
        <p:spPr>
          <a:xfrm>
            <a:off x="385916" y="36552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18. Variance of message lengths</a:t>
            </a:r>
          </a:p>
        </p:txBody>
      </p:sp>
    </p:spTree>
    <p:extLst>
      <p:ext uri="{BB962C8B-B14F-4D97-AF65-F5344CB8AC3E}">
        <p14:creationId xmlns:p14="http://schemas.microsoft.com/office/powerpoint/2010/main" val="70953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8EFFD5-28C8-C936-F5C0-6D9210E4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950072"/>
            <a:ext cx="9154037" cy="17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2493F-3229-918A-3041-563671B6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36" y="2872437"/>
            <a:ext cx="4734586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081AB-5CCF-D2AB-991F-46D9C774E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9" y="4109236"/>
            <a:ext cx="9622124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E77966-33DC-5617-52CB-DA38F7F7E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739" y="6140870"/>
            <a:ext cx="5858693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11F82-0526-7C6F-A3FB-9766986FB808}"/>
              </a:ext>
            </a:extLst>
          </p:cNvPr>
          <p:cNvSpPr txBox="1"/>
          <p:nvPr/>
        </p:nvSpPr>
        <p:spPr>
          <a:xfrm>
            <a:off x="337457" y="3657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19. Messages completely in uppercase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624BD-7F92-D97D-CC68-0B12B8C71829}"/>
              </a:ext>
            </a:extLst>
          </p:cNvPr>
          <p:cNvSpPr txBox="1"/>
          <p:nvPr/>
        </p:nvSpPr>
        <p:spPr>
          <a:xfrm>
            <a:off x="521259" y="2848983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295F4-4DA9-3719-4997-2FE9D75710AB}"/>
              </a:ext>
            </a:extLst>
          </p:cNvPr>
          <p:cNvSpPr txBox="1"/>
          <p:nvPr/>
        </p:nvSpPr>
        <p:spPr>
          <a:xfrm>
            <a:off x="423289" y="6130760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D27661-B6E3-E8AA-5A7F-959614ADC48B}"/>
              </a:ext>
            </a:extLst>
          </p:cNvPr>
          <p:cNvSpPr txBox="1"/>
          <p:nvPr/>
        </p:nvSpPr>
        <p:spPr>
          <a:xfrm>
            <a:off x="337457" y="36224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20. Messages starting with 'Congratulations'</a:t>
            </a:r>
          </a:p>
        </p:txBody>
      </p:sp>
    </p:spTree>
    <p:extLst>
      <p:ext uri="{BB962C8B-B14F-4D97-AF65-F5344CB8AC3E}">
        <p14:creationId xmlns:p14="http://schemas.microsoft.com/office/powerpoint/2010/main" val="281395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39F13-6F18-227B-0B4B-28485DF8FE3D}"/>
              </a:ext>
            </a:extLst>
          </p:cNvPr>
          <p:cNvSpPr txBox="1"/>
          <p:nvPr/>
        </p:nvSpPr>
        <p:spPr>
          <a:xfrm>
            <a:off x="4757057" y="2841171"/>
            <a:ext cx="4386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1759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0AA41-495C-316F-6482-B8919433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493"/>
            <a:ext cx="11797411" cy="5788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F5783-42F9-EE45-3398-85E569EB087D}"/>
              </a:ext>
            </a:extLst>
          </p:cNvPr>
          <p:cNvSpPr txBox="1"/>
          <p:nvPr/>
        </p:nvSpPr>
        <p:spPr>
          <a:xfrm>
            <a:off x="598714" y="272950"/>
            <a:ext cx="461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Selecting Dataset: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91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1C692-F3F5-896F-F100-626D5E63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53878"/>
            <a:ext cx="11103967" cy="557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029CD2-69D5-7EAC-B4FB-427CEB1B1BBB}"/>
              </a:ext>
            </a:extLst>
          </p:cNvPr>
          <p:cNvSpPr txBox="1"/>
          <p:nvPr/>
        </p:nvSpPr>
        <p:spPr>
          <a:xfrm>
            <a:off x="729343" y="163286"/>
            <a:ext cx="674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Selecting suitable Dataset: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8969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6B5AA-9B9F-C44D-95BE-B85020AF1934}"/>
              </a:ext>
            </a:extLst>
          </p:cNvPr>
          <p:cNvSpPr txBox="1"/>
          <p:nvPr/>
        </p:nvSpPr>
        <p:spPr>
          <a:xfrm>
            <a:off x="239486" y="-108858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Program</a:t>
            </a:r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35EE9-9904-19FE-0393-00E3D484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660583"/>
            <a:ext cx="11625942" cy="607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693CB-C94B-2ECD-CCAE-4A16D839B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523469"/>
            <a:ext cx="11081656" cy="61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6686D0-E8AA-AC06-DDC0-6F7234D01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7" y="1580892"/>
            <a:ext cx="5259502" cy="1848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73492-5275-C135-7FA5-A66EAD9C712C}"/>
              </a:ext>
            </a:extLst>
          </p:cNvPr>
          <p:cNvSpPr txBox="1"/>
          <p:nvPr/>
        </p:nvSpPr>
        <p:spPr>
          <a:xfrm>
            <a:off x="205127" y="842026"/>
            <a:ext cx="486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Create </a:t>
            </a:r>
            <a:r>
              <a:rPr lang="en-US" sz="2400" dirty="0" err="1"/>
              <a:t>DataFrame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8CDAA-CE9C-0E94-7680-EEDD9AB44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580892"/>
            <a:ext cx="4049486" cy="1002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D13CB-8FC7-5213-05B6-CE7F326CAFB3}"/>
              </a:ext>
            </a:extLst>
          </p:cNvPr>
          <p:cNvSpPr txBox="1"/>
          <p:nvPr/>
        </p:nvSpPr>
        <p:spPr>
          <a:xfrm>
            <a:off x="6357257" y="829546"/>
            <a:ext cx="348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9D40D-8695-4DD4-5F94-BCF7D2F24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7" y="4729919"/>
            <a:ext cx="5368359" cy="1714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7AC6F-020F-F890-8BDD-672A2201F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28" y="4729919"/>
            <a:ext cx="4049486" cy="1657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94903E-C200-5682-3B3C-F28EBA6A6BC4}"/>
              </a:ext>
            </a:extLst>
          </p:cNvPr>
          <p:cNvSpPr txBox="1"/>
          <p:nvPr/>
        </p:nvSpPr>
        <p:spPr>
          <a:xfrm>
            <a:off x="6648227" y="3991255"/>
            <a:ext cx="2234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  <a:endParaRPr lang="en-IN" sz="2400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63727-134B-A07B-DEB5-821DDB4092E0}"/>
              </a:ext>
            </a:extLst>
          </p:cNvPr>
          <p:cNvSpPr txBox="1"/>
          <p:nvPr/>
        </p:nvSpPr>
        <p:spPr>
          <a:xfrm>
            <a:off x="281327" y="4093029"/>
            <a:ext cx="509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Number of spam and ham messages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CA41B-D543-AC59-3E1B-552DEE26EE2C}"/>
              </a:ext>
            </a:extLst>
          </p:cNvPr>
          <p:cNvSpPr txBox="1"/>
          <p:nvPr/>
        </p:nvSpPr>
        <p:spPr>
          <a:xfrm>
            <a:off x="3984172" y="92320"/>
            <a:ext cx="619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20 Question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033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32844-7801-473B-6058-08403B17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126" y="1731479"/>
            <a:ext cx="3439005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AC74A-FB80-C7A9-A777-01349BA6A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6" y="1394612"/>
            <a:ext cx="7154273" cy="1695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AFF76C-17DF-3D52-93DB-CE0471F6FB7A}"/>
              </a:ext>
            </a:extLst>
          </p:cNvPr>
          <p:cNvSpPr txBox="1"/>
          <p:nvPr/>
        </p:nvSpPr>
        <p:spPr>
          <a:xfrm>
            <a:off x="87085" y="424543"/>
            <a:ext cx="504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3. Percentage of spam messages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ABD0-C44F-4B24-6BC5-A566A1DF52BC}"/>
              </a:ext>
            </a:extLst>
          </p:cNvPr>
          <p:cNvSpPr txBox="1"/>
          <p:nvPr/>
        </p:nvSpPr>
        <p:spPr>
          <a:xfrm>
            <a:off x="7663543" y="655375"/>
            <a:ext cx="25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95176-261B-3A17-692C-BC9F6AE07555}"/>
              </a:ext>
            </a:extLst>
          </p:cNvPr>
          <p:cNvSpPr txBox="1"/>
          <p:nvPr/>
        </p:nvSpPr>
        <p:spPr>
          <a:xfrm>
            <a:off x="7805058" y="3888432"/>
            <a:ext cx="25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05A447-F7DC-06DC-4919-58D6DEA08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126" y="4611728"/>
            <a:ext cx="3267531" cy="438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BD7963-06F5-6FAE-33CB-3614390B5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6" y="4458954"/>
            <a:ext cx="7125694" cy="1619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FE5BA3-C78C-0503-EA71-BB3A7ECAA5EF}"/>
              </a:ext>
            </a:extLst>
          </p:cNvPr>
          <p:cNvSpPr txBox="1"/>
          <p:nvPr/>
        </p:nvSpPr>
        <p:spPr>
          <a:xfrm>
            <a:off x="200206" y="3755571"/>
            <a:ext cx="5351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4. Percentage of ham messages</a:t>
            </a:r>
          </a:p>
        </p:txBody>
      </p:sp>
    </p:spTree>
    <p:extLst>
      <p:ext uri="{BB962C8B-B14F-4D97-AF65-F5344CB8AC3E}">
        <p14:creationId xmlns:p14="http://schemas.microsoft.com/office/powerpoint/2010/main" val="390130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A94539-3B8F-CAC3-4EE7-4CE3C208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2" y="501134"/>
            <a:ext cx="7211431" cy="1654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4BADD-6B9A-7F44-7BA4-DB16BB7A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049" y="501135"/>
            <a:ext cx="3781953" cy="214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4B107-DDCC-FB1B-C452-13C2A0ECE21C}"/>
              </a:ext>
            </a:extLst>
          </p:cNvPr>
          <p:cNvSpPr txBox="1"/>
          <p:nvPr/>
        </p:nvSpPr>
        <p:spPr>
          <a:xfrm>
            <a:off x="0" y="39469"/>
            <a:ext cx="593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5. Length of each message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1000A-FA8A-2732-E306-150453FCB098}"/>
              </a:ext>
            </a:extLst>
          </p:cNvPr>
          <p:cNvSpPr txBox="1"/>
          <p:nvPr/>
        </p:nvSpPr>
        <p:spPr>
          <a:xfrm>
            <a:off x="411592" y="4512697"/>
            <a:ext cx="181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A25AC-4132-8A39-1A60-FA39CE63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2" y="2816490"/>
            <a:ext cx="8436430" cy="1573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948EEB-0BC0-1DB3-EC3B-0ACAD26BC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2" y="5000207"/>
            <a:ext cx="8665031" cy="1705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069915-D13C-FE65-258B-A721DB5ADD1D}"/>
              </a:ext>
            </a:extLst>
          </p:cNvPr>
          <p:cNvSpPr txBox="1"/>
          <p:nvPr/>
        </p:nvSpPr>
        <p:spPr>
          <a:xfrm>
            <a:off x="250371" y="2307771"/>
            <a:ext cx="378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6. Longest message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23598-FE95-39DD-02FB-9FE14A609062}"/>
              </a:ext>
            </a:extLst>
          </p:cNvPr>
          <p:cNvSpPr txBox="1"/>
          <p:nvPr/>
        </p:nvSpPr>
        <p:spPr>
          <a:xfrm>
            <a:off x="8068460" y="39469"/>
            <a:ext cx="181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155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CC1ADA-1F1D-C06B-2A8C-5DF5131A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8" y="852320"/>
            <a:ext cx="6582694" cy="1752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79761-C9DC-C0C4-FFC3-87877679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33" y="852320"/>
            <a:ext cx="4887007" cy="1752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8CAE9-EABF-B753-3F9A-0682BFE5F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24" y="3970481"/>
            <a:ext cx="7240010" cy="1635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2736D-367E-012C-91F4-6F06EC6DE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234" y="4024204"/>
            <a:ext cx="3982006" cy="45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34AC0-642D-96A6-6DAA-1FAD4442C1E6}"/>
              </a:ext>
            </a:extLst>
          </p:cNvPr>
          <p:cNvSpPr txBox="1"/>
          <p:nvPr/>
        </p:nvSpPr>
        <p:spPr>
          <a:xfrm>
            <a:off x="244424" y="217714"/>
            <a:ext cx="329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7. Shortest message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11D4A-CEA7-14BA-6958-5D732248F528}"/>
              </a:ext>
            </a:extLst>
          </p:cNvPr>
          <p:cNvSpPr txBox="1"/>
          <p:nvPr/>
        </p:nvSpPr>
        <p:spPr>
          <a:xfrm>
            <a:off x="7031933" y="119743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06BA14-063D-1EF8-101C-FB4A39669199}"/>
              </a:ext>
            </a:extLst>
          </p:cNvPr>
          <p:cNvSpPr txBox="1"/>
          <p:nvPr/>
        </p:nvSpPr>
        <p:spPr>
          <a:xfrm>
            <a:off x="244424" y="3222171"/>
            <a:ext cx="487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8. Average length of all messages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FE15D-7F22-0DF6-F106-6CFCF19366E4}"/>
              </a:ext>
            </a:extLst>
          </p:cNvPr>
          <p:cNvSpPr txBox="1"/>
          <p:nvPr/>
        </p:nvSpPr>
        <p:spPr>
          <a:xfrm>
            <a:off x="7789234" y="3429000"/>
            <a:ext cx="18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149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199</Words>
  <Application>Microsoft Office PowerPoint</Application>
  <PresentationFormat>Widescreen</PresentationFormat>
  <Paragraphs>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Chanchal Sharma</dc:creator>
  <cp:lastModifiedBy>Chanchal Sharma</cp:lastModifiedBy>
  <cp:revision>4</cp:revision>
  <dcterms:created xsi:type="dcterms:W3CDTF">2025-04-29T09:28:55Z</dcterms:created>
  <dcterms:modified xsi:type="dcterms:W3CDTF">2025-05-06T13:04:39Z</dcterms:modified>
</cp:coreProperties>
</file>