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7"/>
  </p:notesMasterIdLst>
  <p:sldIdLst>
    <p:sldId id="256" r:id="rId2"/>
    <p:sldId id="258" r:id="rId3"/>
    <p:sldId id="260" r:id="rId4"/>
    <p:sldId id="259" r:id="rId5"/>
    <p:sldId id="261" r:id="rId6"/>
    <p:sldId id="296" r:id="rId7"/>
    <p:sldId id="262" r:id="rId8"/>
    <p:sldId id="263" r:id="rId9"/>
    <p:sldId id="297" r:id="rId10"/>
    <p:sldId id="264" r:id="rId11"/>
    <p:sldId id="266" r:id="rId12"/>
    <p:sldId id="302" r:id="rId13"/>
    <p:sldId id="298" r:id="rId14"/>
    <p:sldId id="267" r:id="rId15"/>
    <p:sldId id="268" r:id="rId16"/>
    <p:sldId id="299" r:id="rId17"/>
    <p:sldId id="269" r:id="rId18"/>
    <p:sldId id="270" r:id="rId19"/>
    <p:sldId id="300" r:id="rId20"/>
    <p:sldId id="271" r:id="rId21"/>
    <p:sldId id="272" r:id="rId22"/>
    <p:sldId id="301" r:id="rId23"/>
    <p:sldId id="273" r:id="rId24"/>
    <p:sldId id="274" r:id="rId25"/>
    <p:sldId id="275" r:id="rId26"/>
  </p:sldIdLst>
  <p:sldSz cx="9144000" cy="5143500" type="screen16x9"/>
  <p:notesSz cx="6858000" cy="9144000"/>
  <p:embeddedFontLst>
    <p:embeddedFont>
      <p:font typeface="Albert Sans" panose="020B0604020202020204" charset="0"/>
      <p:regular r:id="rId28"/>
      <p:bold r:id="rId29"/>
      <p:italic r:id="rId30"/>
      <p:boldItalic r:id="rId31"/>
    </p:embeddedFont>
    <p:embeddedFont>
      <p:font typeface="Anaheim" panose="020B0604020202020204" charset="0"/>
      <p:regular r:id="rId32"/>
      <p:bold r:id="rId33"/>
    </p:embeddedFont>
    <p:embeddedFont>
      <p:font typeface="DM Sans" pitchFamily="2" charset="0"/>
      <p:regular r:id="rId34"/>
      <p:bold r:id="rId35"/>
      <p:italic r:id="rId36"/>
      <p:boldItalic r:id="rId37"/>
    </p:embeddedFont>
    <p:embeddedFont>
      <p:font typeface="Lato" panose="020F0502020204030203" pitchFamily="34" charset="0"/>
      <p:regular r:id="rId38"/>
      <p:bold r:id="rId39"/>
      <p:italic r:id="rId40"/>
      <p:boldItalic r:id="rId41"/>
    </p:embeddedFont>
    <p:embeddedFont>
      <p:font typeface="Mulish" panose="020B0604020202020204" charset="0"/>
      <p:regular r:id="rId42"/>
      <p:bold r:id="rId43"/>
      <p:italic r:id="rId44"/>
      <p:boldItalic r:id="rId45"/>
    </p:embeddedFont>
    <p:embeddedFont>
      <p:font typeface="Nunito Light" pitchFamily="2" charset="0"/>
      <p:regular r:id="rId46"/>
      <p:italic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02E8E87-078B-4FB7-8E9E-D943BF0BC5F1}">
  <a:tblStyle styleId="{802E8E87-078B-4FB7-8E9E-D943BF0BC5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5ECA893-7B21-4E92-9C60-C3D50674C4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1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font" Target="fonts/font15.fntdata"/><Relationship Id="rId47" Type="http://schemas.openxmlformats.org/officeDocument/2006/relationships/font" Target="fonts/font20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2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45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font" Target="fonts/font16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Relationship Id="rId46" Type="http://schemas.openxmlformats.org/officeDocument/2006/relationships/font" Target="fonts/font19.fntdata"/><Relationship Id="rId20" Type="http://schemas.openxmlformats.org/officeDocument/2006/relationships/slide" Target="slides/slide19.xml"/><Relationship Id="rId41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3" name="Google Shape;1453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8" name="Google Shape;1588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9" name="Google Shape;1589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4038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2" name="Google Shape;168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3" name="Google Shape;168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8052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AB1928A2-6367-E925-E8C4-2766D7974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8C822536-829E-94CB-5225-D699A4B4AB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FFFD7695-6BD7-ADBD-2227-AAFD19E8C2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020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8" name="Google Shape;1698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9" name="Google Shape;1699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068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1536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634AA78B-39E2-0322-DD74-84C2AC6DA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2372799F-1BFB-D465-3636-FD643F66C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3DFA9DDD-1A5B-508D-7EBB-52CF2D95E1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2687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g54dda1946d_4_2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1" name="Google Shape;1741;g54dda1946d_4_2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5970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9" name="Google Shape;1759;g1e71a4a866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0" name="Google Shape;1760;g1e71a4a866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4327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12718205-F6B1-3879-C202-148906E2D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F4429B79-0272-223E-7827-C5E94A4D96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A35703E2-89B8-E7AE-A4C9-BB20C8436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53412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e71a4a866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e71a4a866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25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0" name="Google Shape;1780;g54dda1946d_4_2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1" name="Google Shape;1781;g54dda1946d_4_2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0746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E084AE65-24BC-EA61-0021-217F84A9A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DCF6AC7A-E5B8-E69A-5923-5171DDAB4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D5C490DF-7837-0EE6-E6E7-F2ED76524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21525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7" name="Google Shape;1807;g1e71a4a866a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8" name="Google Shape;1808;g1e71a4a866a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01003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02281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6" name="Google Shape;1826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7" name="Google Shape;1827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4" name="Google Shape;1494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5" name="Google Shape;1495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740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7116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F933A853-875E-A554-F3C5-FDAFD5087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3ECABE30-B7EC-1F56-26DE-54051AB7FE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1C247958-FF91-58DF-10A9-060233040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337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2" name="Google Shape;156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3" name="Google Shape;156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54587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g54dda1946d_4_27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2" name="Google Shape;1572;g54dda1946d_4_27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25393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0">
          <a:extLst>
            <a:ext uri="{FF2B5EF4-FFF2-40B4-BE49-F238E27FC236}">
              <a16:creationId xmlns:a16="http://schemas.microsoft.com/office/drawing/2014/main" id="{11332966-36E3-652C-A516-A63BBB92D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54dda1946d_6_308:notes">
            <a:extLst>
              <a:ext uri="{FF2B5EF4-FFF2-40B4-BE49-F238E27FC236}">
                <a16:creationId xmlns:a16="http://schemas.microsoft.com/office/drawing/2014/main" id="{67232C57-942C-CFC0-CEDF-AFBD98AF84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54dda1946d_6_308:notes">
            <a:extLst>
              <a:ext uri="{FF2B5EF4-FFF2-40B4-BE49-F238E27FC236}">
                <a16:creationId xmlns:a16="http://schemas.microsoft.com/office/drawing/2014/main" id="{A071091D-0129-1512-EAD8-5001D9311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7007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00325" y="1468875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275875" y="319882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817341" y="-872068"/>
            <a:ext cx="10581139" cy="7505539"/>
            <a:chOff x="-817341" y="-872068"/>
            <a:chExt cx="10581139" cy="7505539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4353534" y="3189744"/>
              <a:ext cx="5410264" cy="3443726"/>
              <a:chOff x="4353534" y="3189744"/>
              <a:chExt cx="5410264" cy="3443726"/>
            </a:xfrm>
          </p:grpSpPr>
          <p:sp>
            <p:nvSpPr>
              <p:cNvPr id="13" name="Google Shape;13;p2"/>
              <p:cNvSpPr/>
              <p:nvPr/>
            </p:nvSpPr>
            <p:spPr>
              <a:xfrm rot="10800000">
                <a:off x="9569398" y="53129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 w="9525" cap="flat" cmpd="sng">
                <a:solidFill>
                  <a:srgbClr val="43434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rot="10800000">
                <a:off x="7135026" y="62323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rot="10800000">
                <a:off x="7563119" y="37512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rot="10800000">
                <a:off x="8060378" y="53449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 rot="10800000">
                <a:off x="9245065" y="6281371"/>
                <a:ext cx="96300" cy="963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 rot="10800000">
                <a:off x="8060378" y="65029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8948809" y="4403302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 rot="10800000">
                <a:off x="4353534" y="46833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1" name="Google Shape;21;p2"/>
              <p:cNvCxnSpPr>
                <a:stCxn id="17" idx="5"/>
                <a:endCxn id="16" idx="1"/>
              </p:cNvCxnSpPr>
              <p:nvPr/>
            </p:nvCxnSpPr>
            <p:spPr>
              <a:xfrm rot="10800000">
                <a:off x="8171668" y="54563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22;p2"/>
              <p:cNvCxnSpPr>
                <a:stCxn id="18" idx="4"/>
                <a:endCxn id="16" idx="0"/>
              </p:cNvCxnSpPr>
              <p:nvPr/>
            </p:nvCxnSpPr>
            <p:spPr>
              <a:xfrm rot="10800000">
                <a:off x="8125628" y="54754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23;p2"/>
              <p:cNvCxnSpPr>
                <a:stCxn id="13" idx="6"/>
                <a:endCxn id="16" idx="2"/>
              </p:cNvCxnSpPr>
              <p:nvPr/>
            </p:nvCxnSpPr>
            <p:spPr>
              <a:xfrm rot="10800000">
                <a:off x="8190898" y="54101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" name="Google Shape;24;p2"/>
              <p:cNvCxnSpPr>
                <a:stCxn id="13" idx="0"/>
                <a:endCxn id="17" idx="3"/>
              </p:cNvCxnSpPr>
              <p:nvPr/>
            </p:nvCxnSpPr>
            <p:spPr>
              <a:xfrm flipH="1">
                <a:off x="9327298" y="55073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" name="Google Shape;25;p2"/>
              <p:cNvCxnSpPr>
                <a:stCxn id="17" idx="7"/>
                <a:endCxn id="18" idx="2"/>
              </p:cNvCxnSpPr>
              <p:nvPr/>
            </p:nvCxnSpPr>
            <p:spPr>
              <a:xfrm flipH="1">
                <a:off x="8190868" y="63635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" name="Google Shape;26;p2"/>
              <p:cNvCxnSpPr>
                <a:stCxn id="18" idx="6"/>
                <a:endCxn id="14" idx="2"/>
              </p:cNvCxnSpPr>
              <p:nvPr/>
            </p:nvCxnSpPr>
            <p:spPr>
              <a:xfrm rot="10800000">
                <a:off x="7329278" y="63294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" name="Google Shape;27;p2"/>
              <p:cNvCxnSpPr>
                <a:stCxn id="16" idx="7"/>
                <a:endCxn id="14" idx="3"/>
              </p:cNvCxnSpPr>
              <p:nvPr/>
            </p:nvCxnSpPr>
            <p:spPr>
              <a:xfrm flipH="1">
                <a:off x="7300989" y="54563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" name="Google Shape;28;p2"/>
              <p:cNvCxnSpPr>
                <a:stCxn id="13" idx="5"/>
                <a:endCxn id="19" idx="1"/>
              </p:cNvCxnSpPr>
              <p:nvPr/>
            </p:nvCxnSpPr>
            <p:spPr>
              <a:xfrm rot="10800000">
                <a:off x="9060267" y="45146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" name="Google Shape;29;p2"/>
              <p:cNvCxnSpPr>
                <a:stCxn id="19" idx="7"/>
                <a:endCxn id="16" idx="3"/>
              </p:cNvCxnSpPr>
              <p:nvPr/>
            </p:nvCxnSpPr>
            <p:spPr>
              <a:xfrm flipH="1">
                <a:off x="8171720" y="45146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>
                <a:stCxn id="19" idx="7"/>
                <a:endCxn id="15" idx="1"/>
              </p:cNvCxnSpPr>
              <p:nvPr/>
            </p:nvCxnSpPr>
            <p:spPr>
              <a:xfrm rot="10800000">
                <a:off x="7905620" y="4093791"/>
                <a:ext cx="1062300" cy="420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;p2"/>
              <p:cNvCxnSpPr>
                <a:stCxn id="15" idx="0"/>
                <a:endCxn id="16" idx="5"/>
              </p:cNvCxnSpPr>
              <p:nvPr/>
            </p:nvCxnSpPr>
            <p:spPr>
              <a:xfrm>
                <a:off x="7763819" y="4152640"/>
                <a:ext cx="315600" cy="121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" name="Google Shape;32;p2"/>
              <p:cNvCxnSpPr>
                <a:stCxn id="15" idx="7"/>
                <a:endCxn id="20" idx="2"/>
              </p:cNvCxnSpPr>
              <p:nvPr/>
            </p:nvCxnSpPr>
            <p:spPr>
              <a:xfrm flipH="1">
                <a:off x="4449703" y="4093857"/>
                <a:ext cx="3172200" cy="637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" name="Google Shape;33;p2"/>
              <p:cNvCxnSpPr>
                <a:stCxn id="20" idx="1"/>
                <a:endCxn id="14" idx="5"/>
              </p:cNvCxnSpPr>
              <p:nvPr/>
            </p:nvCxnSpPr>
            <p:spPr>
              <a:xfrm>
                <a:off x="4435731" y="47655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" name="Google Shape;34;p2"/>
              <p:cNvCxnSpPr>
                <a:stCxn id="17" idx="6"/>
                <a:endCxn id="20" idx="1"/>
              </p:cNvCxnSpPr>
              <p:nvPr/>
            </p:nvCxnSpPr>
            <p:spPr>
              <a:xfrm rot="10800000">
                <a:off x="4435765" y="47656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" name="Google Shape;35;p2"/>
              <p:cNvCxnSpPr>
                <a:stCxn id="14" idx="4"/>
                <a:endCxn id="15" idx="0"/>
              </p:cNvCxnSpPr>
              <p:nvPr/>
            </p:nvCxnSpPr>
            <p:spPr>
              <a:xfrm rot="10800000" flipH="1">
                <a:off x="7232226" y="4152748"/>
                <a:ext cx="5316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" name="Google Shape;36;p2"/>
              <p:cNvCxnSpPr>
                <a:stCxn id="13" idx="5"/>
                <a:endCxn id="15" idx="0"/>
              </p:cNvCxnSpPr>
              <p:nvPr/>
            </p:nvCxnSpPr>
            <p:spPr>
              <a:xfrm rot="10800000">
                <a:off x="7763967" y="4152565"/>
                <a:ext cx="1833900" cy="118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7" name="Google Shape;37;p2"/>
              <p:cNvSpPr/>
              <p:nvPr/>
            </p:nvSpPr>
            <p:spPr>
              <a:xfrm rot="10800000">
                <a:off x="5902359" y="40694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8" name="Google Shape;38;p2"/>
              <p:cNvCxnSpPr>
                <a:stCxn id="20" idx="2"/>
                <a:endCxn id="37" idx="7"/>
              </p:cNvCxnSpPr>
              <p:nvPr/>
            </p:nvCxnSpPr>
            <p:spPr>
              <a:xfrm rot="10800000" flipH="1">
                <a:off x="4449834" y="41807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" name="Google Shape;39;p2"/>
              <p:cNvCxnSpPr>
                <a:stCxn id="37" idx="2"/>
                <a:endCxn id="15" idx="6"/>
              </p:cNvCxnSpPr>
              <p:nvPr/>
            </p:nvCxnSpPr>
            <p:spPr>
              <a:xfrm rot="10800000" flipH="1">
                <a:off x="6032859" y="3952013"/>
                <a:ext cx="15303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0" name="Google Shape;40;p2"/>
              <p:cNvCxnSpPr>
                <a:stCxn id="37" idx="0"/>
                <a:endCxn id="14" idx="4"/>
              </p:cNvCxnSpPr>
              <p:nvPr/>
            </p:nvCxnSpPr>
            <p:spPr>
              <a:xfrm>
                <a:off x="5967609" y="41999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" name="Google Shape;41;p2"/>
              <p:cNvCxnSpPr>
                <a:stCxn id="37" idx="1"/>
                <a:endCxn id="16" idx="5"/>
              </p:cNvCxnSpPr>
              <p:nvPr/>
            </p:nvCxnSpPr>
            <p:spPr>
              <a:xfrm>
                <a:off x="6013748" y="41808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" name="Google Shape;42;p2"/>
              <p:cNvSpPr/>
              <p:nvPr/>
            </p:nvSpPr>
            <p:spPr>
              <a:xfrm rot="10800000">
                <a:off x="8782916" y="31897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" name="Google Shape;43;p2"/>
              <p:cNvCxnSpPr>
                <a:stCxn id="15" idx="2"/>
                <a:endCxn id="42" idx="6"/>
              </p:cNvCxnSpPr>
              <p:nvPr/>
            </p:nvCxnSpPr>
            <p:spPr>
              <a:xfrm rot="10800000" flipH="1">
                <a:off x="7964519" y="3286840"/>
                <a:ext cx="818400" cy="66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44;p2"/>
              <p:cNvCxnSpPr>
                <a:stCxn id="42" idx="1"/>
                <a:endCxn id="19" idx="5"/>
              </p:cNvCxnSpPr>
              <p:nvPr/>
            </p:nvCxnSpPr>
            <p:spPr>
              <a:xfrm>
                <a:off x="8948847" y="3355675"/>
                <a:ext cx="19200" cy="10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" name="Google Shape;45;p2"/>
            <p:cNvGrpSpPr/>
            <p:nvPr/>
          </p:nvGrpSpPr>
          <p:grpSpPr>
            <a:xfrm>
              <a:off x="-817341" y="-872068"/>
              <a:ext cx="4052739" cy="3509076"/>
              <a:chOff x="-817341" y="-872068"/>
              <a:chExt cx="4052739" cy="3509076"/>
            </a:xfrm>
          </p:grpSpPr>
          <p:sp>
            <p:nvSpPr>
              <p:cNvPr id="46" name="Google Shape;46;p2"/>
              <p:cNvSpPr/>
              <p:nvPr/>
            </p:nvSpPr>
            <p:spPr>
              <a:xfrm rot="10800000">
                <a:off x="3040998" y="322921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 rot="10800000">
                <a:off x="-550449" y="1549860"/>
                <a:ext cx="194400" cy="194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 rot="10800000">
                <a:off x="-58406" y="-586660"/>
                <a:ext cx="401400" cy="401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 rot="10800000">
                <a:off x="374903" y="662437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 rot="10800000">
                <a:off x="1102390" y="1217883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 rot="10800000">
                <a:off x="288828" y="2506508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 rot="10800000">
                <a:off x="1455496" y="369115"/>
                <a:ext cx="130500" cy="130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 rot="10800000">
                <a:off x="-817341" y="534290"/>
                <a:ext cx="96300" cy="963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" name="Google Shape;54;p2"/>
              <p:cNvCxnSpPr>
                <a:stCxn id="50" idx="5"/>
                <a:endCxn id="49" idx="1"/>
              </p:cNvCxnSpPr>
              <p:nvPr/>
            </p:nvCxnSpPr>
            <p:spPr>
              <a:xfrm rot="10800000">
                <a:off x="486193" y="773886"/>
                <a:ext cx="630300" cy="45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" name="Google Shape;55;p2"/>
              <p:cNvCxnSpPr>
                <a:stCxn id="51" idx="4"/>
                <a:endCxn id="49" idx="0"/>
              </p:cNvCxnSpPr>
              <p:nvPr/>
            </p:nvCxnSpPr>
            <p:spPr>
              <a:xfrm rot="10800000" flipH="1">
                <a:off x="354078" y="792908"/>
                <a:ext cx="86100" cy="171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" name="Google Shape;56;p2"/>
              <p:cNvCxnSpPr>
                <a:stCxn id="46" idx="6"/>
                <a:endCxn id="50" idx="3"/>
              </p:cNvCxnSpPr>
              <p:nvPr/>
            </p:nvCxnSpPr>
            <p:spPr>
              <a:xfrm flipH="1">
                <a:off x="1184598" y="420121"/>
                <a:ext cx="1856400" cy="811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2"/>
              <p:cNvCxnSpPr>
                <a:stCxn id="50" idx="7"/>
                <a:endCxn id="51" idx="2"/>
              </p:cNvCxnSpPr>
              <p:nvPr/>
            </p:nvCxnSpPr>
            <p:spPr>
              <a:xfrm flipH="1">
                <a:off x="419293" y="1300080"/>
                <a:ext cx="697200" cy="1271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2"/>
              <p:cNvCxnSpPr>
                <a:stCxn id="51" idx="6"/>
                <a:endCxn id="47" idx="1"/>
              </p:cNvCxnSpPr>
              <p:nvPr/>
            </p:nvCxnSpPr>
            <p:spPr>
              <a:xfrm rot="10800000">
                <a:off x="-384372" y="1715858"/>
                <a:ext cx="673200" cy="85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2"/>
              <p:cNvCxnSpPr>
                <a:stCxn id="49" idx="7"/>
                <a:endCxn id="47" idx="3"/>
              </p:cNvCxnSpPr>
              <p:nvPr/>
            </p:nvCxnSpPr>
            <p:spPr>
              <a:xfrm flipH="1">
                <a:off x="-384486" y="773825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2"/>
              <p:cNvCxnSpPr>
                <a:stCxn id="46" idx="6"/>
                <a:endCxn id="52" idx="1"/>
              </p:cNvCxnSpPr>
              <p:nvPr/>
            </p:nvCxnSpPr>
            <p:spPr>
              <a:xfrm flipH="1">
                <a:off x="1566798" y="420121"/>
                <a:ext cx="1474200" cy="6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" name="Google Shape;61;p2"/>
              <p:cNvCxnSpPr>
                <a:stCxn id="52" idx="7"/>
                <a:endCxn id="49" idx="2"/>
              </p:cNvCxnSpPr>
              <p:nvPr/>
            </p:nvCxnSpPr>
            <p:spPr>
              <a:xfrm flipH="1">
                <a:off x="505308" y="480503"/>
                <a:ext cx="969300" cy="2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" name="Google Shape;62;p2"/>
              <p:cNvCxnSpPr>
                <a:stCxn id="52" idx="5"/>
                <a:endCxn id="48" idx="2"/>
              </p:cNvCxnSpPr>
              <p:nvPr/>
            </p:nvCxnSpPr>
            <p:spPr>
              <a:xfrm rot="10800000">
                <a:off x="343008" y="-386074"/>
                <a:ext cx="1131600" cy="774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" name="Google Shape;63;p2"/>
              <p:cNvCxnSpPr>
                <a:stCxn id="48" idx="0"/>
                <a:endCxn id="49" idx="5"/>
              </p:cNvCxnSpPr>
              <p:nvPr/>
            </p:nvCxnSpPr>
            <p:spPr>
              <a:xfrm>
                <a:off x="142294" y="-185260"/>
                <a:ext cx="251700" cy="8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" name="Google Shape;64;p2"/>
              <p:cNvCxnSpPr>
                <a:stCxn id="48" idx="7"/>
                <a:endCxn id="53" idx="3"/>
              </p:cNvCxnSpPr>
              <p:nvPr/>
            </p:nvCxnSpPr>
            <p:spPr>
              <a:xfrm flipH="1">
                <a:off x="-735222" y="-244043"/>
                <a:ext cx="735600" cy="79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" name="Google Shape;65;p2"/>
              <p:cNvCxnSpPr>
                <a:stCxn id="49" idx="6"/>
                <a:endCxn id="53" idx="2"/>
              </p:cNvCxnSpPr>
              <p:nvPr/>
            </p:nvCxnSpPr>
            <p:spPr>
              <a:xfrm rot="10800000">
                <a:off x="-720997" y="582487"/>
                <a:ext cx="10959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" name="Google Shape;66;p2"/>
              <p:cNvCxnSpPr>
                <a:stCxn id="53" idx="0"/>
                <a:endCxn id="47" idx="5"/>
              </p:cNvCxnSpPr>
              <p:nvPr/>
            </p:nvCxnSpPr>
            <p:spPr>
              <a:xfrm>
                <a:off x="-769191" y="630590"/>
                <a:ext cx="247200" cy="9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7" name="Google Shape;67;p2"/>
              <p:cNvCxnSpPr>
                <a:stCxn id="51" idx="5"/>
                <a:endCxn id="53" idx="1"/>
              </p:cNvCxnSpPr>
              <p:nvPr/>
            </p:nvCxnSpPr>
            <p:spPr>
              <a:xfrm rot="10800000">
                <a:off x="-735161" y="616419"/>
                <a:ext cx="1043100" cy="190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" name="Google Shape;68;p2"/>
              <p:cNvCxnSpPr>
                <a:stCxn id="50" idx="6"/>
                <a:endCxn id="53" idx="1"/>
              </p:cNvCxnSpPr>
              <p:nvPr/>
            </p:nvCxnSpPr>
            <p:spPr>
              <a:xfrm rot="10800000">
                <a:off x="-735110" y="616533"/>
                <a:ext cx="1837500" cy="6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" name="Google Shape;69;p2"/>
              <p:cNvCxnSpPr>
                <a:stCxn id="50" idx="4"/>
                <a:endCxn id="48" idx="1"/>
              </p:cNvCxnSpPr>
              <p:nvPr/>
            </p:nvCxnSpPr>
            <p:spPr>
              <a:xfrm rot="10800000">
                <a:off x="284140" y="-244017"/>
                <a:ext cx="866400" cy="146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" name="Google Shape;70;p2"/>
              <p:cNvCxnSpPr>
                <a:stCxn id="47" idx="4"/>
                <a:endCxn id="48" idx="7"/>
              </p:cNvCxnSpPr>
              <p:nvPr/>
            </p:nvCxnSpPr>
            <p:spPr>
              <a:xfrm rot="10800000" flipH="1">
                <a:off x="-453249" y="-244140"/>
                <a:ext cx="453600" cy="1794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2"/>
              <p:cNvCxnSpPr>
                <a:stCxn id="46" idx="6"/>
                <a:endCxn id="48" idx="1"/>
              </p:cNvCxnSpPr>
              <p:nvPr/>
            </p:nvCxnSpPr>
            <p:spPr>
              <a:xfrm rot="10800000">
                <a:off x="284298" y="-244079"/>
                <a:ext cx="2756700" cy="66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" name="Google Shape;72;p2"/>
              <p:cNvSpPr/>
              <p:nvPr/>
            </p:nvSpPr>
            <p:spPr>
              <a:xfrm rot="10800000">
                <a:off x="-769166" y="-840100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" name="Google Shape;73;p2"/>
              <p:cNvCxnSpPr>
                <a:stCxn id="53" idx="4"/>
                <a:endCxn id="72" idx="7"/>
              </p:cNvCxnSpPr>
              <p:nvPr/>
            </p:nvCxnSpPr>
            <p:spPr>
              <a:xfrm rot="10800000" flipH="1">
                <a:off x="-769191" y="-728710"/>
                <a:ext cx="19200" cy="126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2"/>
              <p:cNvCxnSpPr>
                <a:stCxn id="72" idx="2"/>
                <a:endCxn id="48" idx="5"/>
              </p:cNvCxnSpPr>
              <p:nvPr/>
            </p:nvCxnSpPr>
            <p:spPr>
              <a:xfrm>
                <a:off x="-638666" y="-774850"/>
                <a:ext cx="6390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" name="Google Shape;75;p2"/>
              <p:cNvCxnSpPr>
                <a:stCxn id="72" idx="0"/>
                <a:endCxn id="47" idx="4"/>
              </p:cNvCxnSpPr>
              <p:nvPr/>
            </p:nvCxnSpPr>
            <p:spPr>
              <a:xfrm>
                <a:off x="-703916" y="-709600"/>
                <a:ext cx="250800" cy="225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" name="Google Shape;76;p2"/>
              <p:cNvCxnSpPr>
                <a:stCxn id="72" idx="1"/>
                <a:endCxn id="49" idx="5"/>
              </p:cNvCxnSpPr>
              <p:nvPr/>
            </p:nvCxnSpPr>
            <p:spPr>
              <a:xfrm>
                <a:off x="-657777" y="-728711"/>
                <a:ext cx="1051800" cy="141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" name="Google Shape;77;p2"/>
              <p:cNvSpPr/>
              <p:nvPr/>
            </p:nvSpPr>
            <p:spPr>
              <a:xfrm rot="10800000">
                <a:off x="374866" y="-872068"/>
                <a:ext cx="194400" cy="194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8" name="Google Shape;78;p2"/>
              <p:cNvCxnSpPr>
                <a:stCxn id="72" idx="2"/>
                <a:endCxn id="77" idx="6"/>
              </p:cNvCxnSpPr>
              <p:nvPr/>
            </p:nvCxnSpPr>
            <p:spPr>
              <a:xfrm>
                <a:off x="-638666" y="-774850"/>
                <a:ext cx="1013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9" name="Google Shape;79;p2"/>
              <p:cNvCxnSpPr>
                <a:stCxn id="77" idx="1"/>
                <a:endCxn id="52" idx="5"/>
              </p:cNvCxnSpPr>
              <p:nvPr/>
            </p:nvCxnSpPr>
            <p:spPr>
              <a:xfrm>
                <a:off x="540797" y="-706138"/>
                <a:ext cx="933900" cy="109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0" name="Google Shape;470;p9"/>
          <p:cNvSpPr txBox="1">
            <a:spLocks noGrp="1"/>
          </p:cNvSpPr>
          <p:nvPr>
            <p:ph type="subTitle" idx="1"/>
          </p:nvPr>
        </p:nvSpPr>
        <p:spPr>
          <a:xfrm>
            <a:off x="4731475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1" name="Google Shape;471;p9"/>
          <p:cNvSpPr txBox="1">
            <a:spLocks noGrp="1"/>
          </p:cNvSpPr>
          <p:nvPr>
            <p:ph type="subTitle" idx="2"/>
          </p:nvPr>
        </p:nvSpPr>
        <p:spPr>
          <a:xfrm>
            <a:off x="720000" y="1256325"/>
            <a:ext cx="3699300" cy="292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72" name="Google Shape;472;p9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473" name="Google Shape;473;p9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474" name="Google Shape;474;p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5" name="Google Shape;475;p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6" name="Google Shape;476;p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477" name="Google Shape;477;p9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478" name="Google Shape;478;p9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79" name="Google Shape;479;p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0" name="Google Shape;480;p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1" name="Google Shape;481;p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482" name="Google Shape;482;p9"/>
          <p:cNvGrpSpPr/>
          <p:nvPr/>
        </p:nvGrpSpPr>
        <p:grpSpPr>
          <a:xfrm>
            <a:off x="115024" y="-2374836"/>
            <a:ext cx="8971639" cy="9741507"/>
            <a:chOff x="115024" y="-2374836"/>
            <a:chExt cx="8971639" cy="9741507"/>
          </a:xfrm>
        </p:grpSpPr>
        <p:grpSp>
          <p:nvGrpSpPr>
            <p:cNvPr id="483" name="Google Shape;483;p9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484" name="Google Shape;484;p9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5" name="Google Shape;485;p9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6" name="Google Shape;486;p9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7" name="Google Shape;487;p9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8" name="Google Shape;488;p9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89" name="Google Shape;489;p9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0" name="Google Shape;490;p9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91" name="Google Shape;491;p9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92" name="Google Shape;492;p9"/>
              <p:cNvCxnSpPr>
                <a:stCxn id="488" idx="5"/>
                <a:endCxn id="48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3" name="Google Shape;493;p9"/>
              <p:cNvCxnSpPr>
                <a:stCxn id="489" idx="4"/>
                <a:endCxn id="48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4" name="Google Shape;494;p9"/>
              <p:cNvCxnSpPr>
                <a:stCxn id="484" idx="0"/>
                <a:endCxn id="48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5" name="Google Shape;495;p9"/>
              <p:cNvCxnSpPr>
                <a:stCxn id="488" idx="6"/>
                <a:endCxn id="48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6" name="Google Shape;496;p9"/>
              <p:cNvCxnSpPr>
                <a:stCxn id="489" idx="6"/>
                <a:endCxn id="48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7" name="Google Shape;497;p9"/>
              <p:cNvCxnSpPr>
                <a:stCxn id="487" idx="6"/>
                <a:endCxn id="48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8" name="Google Shape;498;p9"/>
              <p:cNvCxnSpPr>
                <a:stCxn id="484" idx="6"/>
                <a:endCxn id="49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9" name="Google Shape;499;p9"/>
              <p:cNvCxnSpPr>
                <a:stCxn id="484" idx="7"/>
                <a:endCxn id="48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0" name="Google Shape;500;p9"/>
              <p:cNvCxnSpPr>
                <a:stCxn id="490" idx="7"/>
                <a:endCxn id="48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1" name="Google Shape;501;p9"/>
              <p:cNvCxnSpPr>
                <a:stCxn id="486" idx="0"/>
                <a:endCxn id="48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2" name="Google Shape;502;p9"/>
              <p:cNvCxnSpPr>
                <a:stCxn id="491" idx="2"/>
                <a:endCxn id="48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3" name="Google Shape;503;p9"/>
              <p:cNvCxnSpPr>
                <a:stCxn id="489" idx="7"/>
                <a:endCxn id="49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4" name="Google Shape;504;p9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05" name="Google Shape;505;p9"/>
              <p:cNvCxnSpPr>
                <a:stCxn id="491" idx="3"/>
                <a:endCxn id="50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6" name="Google Shape;506;p9"/>
              <p:cNvCxnSpPr>
                <a:stCxn id="504" idx="2"/>
                <a:endCxn id="48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7" name="Google Shape;507;p9"/>
              <p:cNvCxnSpPr>
                <a:stCxn id="504" idx="0"/>
                <a:endCxn id="48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8" name="Google Shape;508;p9"/>
              <p:cNvCxnSpPr>
                <a:stCxn id="504" idx="1"/>
                <a:endCxn id="48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09" name="Google Shape;509;p9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0" name="Google Shape;510;p9"/>
              <p:cNvCxnSpPr>
                <a:stCxn id="486" idx="2"/>
                <a:endCxn id="50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1" name="Google Shape;511;p9"/>
              <p:cNvCxnSpPr>
                <a:stCxn id="509" idx="3"/>
                <a:endCxn id="48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2" name="Google Shape;512;p9"/>
              <p:cNvCxnSpPr>
                <a:stCxn id="487" idx="4"/>
                <a:endCxn id="50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13" name="Google Shape;513;p9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14" name="Google Shape;514;p9"/>
              <p:cNvCxnSpPr>
                <a:stCxn id="487" idx="0"/>
                <a:endCxn id="51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5" name="Google Shape;515;p9"/>
              <p:cNvCxnSpPr>
                <a:stCxn id="488" idx="7"/>
                <a:endCxn id="51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16" name="Google Shape;516;p9"/>
            <p:cNvGrpSpPr/>
            <p:nvPr/>
          </p:nvGrpSpPr>
          <p:grpSpPr>
            <a:xfrm>
              <a:off x="4731484" y="3852908"/>
              <a:ext cx="4355179" cy="3513764"/>
              <a:chOff x="720009" y="3852908"/>
              <a:chExt cx="4355179" cy="3513764"/>
            </a:xfrm>
          </p:grpSpPr>
          <p:sp>
            <p:nvSpPr>
              <p:cNvPr id="517" name="Google Shape;517;p9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8" name="Google Shape;518;p9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19" name="Google Shape;519;p9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0" name="Google Shape;520;p9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1" name="Google Shape;521;p9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2" name="Google Shape;522;p9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3" name="Google Shape;523;p9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24" name="Google Shape;524;p9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25" name="Google Shape;525;p9"/>
              <p:cNvCxnSpPr>
                <a:stCxn id="522" idx="4"/>
                <a:endCxn id="52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6" name="Google Shape;526;p9"/>
              <p:cNvCxnSpPr>
                <a:stCxn id="517" idx="7"/>
                <a:endCxn id="52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7" name="Google Shape;527;p9"/>
              <p:cNvCxnSpPr>
                <a:stCxn id="521" idx="7"/>
                <a:endCxn id="52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8" name="Google Shape;528;p9"/>
              <p:cNvCxnSpPr>
                <a:stCxn id="522" idx="6"/>
                <a:endCxn id="51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9" name="Google Shape;529;p9"/>
              <p:cNvCxnSpPr>
                <a:stCxn id="520" idx="7"/>
                <a:endCxn id="51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0" name="Google Shape;530;p9"/>
              <p:cNvCxnSpPr>
                <a:stCxn id="517" idx="6"/>
                <a:endCxn id="52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1" name="Google Shape;531;p9"/>
              <p:cNvCxnSpPr>
                <a:stCxn id="523" idx="0"/>
                <a:endCxn id="52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2" name="Google Shape;532;p9"/>
              <p:cNvCxnSpPr>
                <a:stCxn id="523" idx="5"/>
                <a:endCxn id="51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3" name="Google Shape;533;p9"/>
              <p:cNvCxnSpPr>
                <a:stCxn id="519" idx="0"/>
                <a:endCxn id="52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4" name="Google Shape;534;p9"/>
              <p:cNvCxnSpPr>
                <a:stCxn id="519" idx="7"/>
                <a:endCxn id="52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9"/>
              <p:cNvCxnSpPr>
                <a:stCxn id="520" idx="6"/>
                <a:endCxn id="52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6" name="Google Shape;536;p9"/>
              <p:cNvCxnSpPr>
                <a:stCxn id="524" idx="0"/>
                <a:endCxn id="51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7" name="Google Shape;537;p9"/>
              <p:cNvCxnSpPr>
                <a:stCxn id="522" idx="5"/>
                <a:endCxn id="52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8" name="Google Shape;538;p9"/>
              <p:cNvCxnSpPr>
                <a:stCxn id="521" idx="6"/>
                <a:endCxn id="52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9" name="Google Shape;539;p9"/>
              <p:cNvCxnSpPr>
                <a:stCxn id="521" idx="5"/>
                <a:endCxn id="52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0" name="Google Shape;540;p9"/>
              <p:cNvCxnSpPr>
                <a:stCxn id="518" idx="4"/>
                <a:endCxn id="51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1" name="Google Shape;541;p9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2" name="Google Shape;542;p9"/>
              <p:cNvCxnSpPr>
                <a:stCxn id="524" idx="4"/>
                <a:endCxn id="54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3" name="Google Shape;543;p9"/>
              <p:cNvCxnSpPr>
                <a:stCxn id="541" idx="1"/>
                <a:endCxn id="51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4" name="Google Shape;544;p9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45" name="Google Shape;545;p9"/>
              <p:cNvCxnSpPr>
                <a:stCxn id="541" idx="2"/>
                <a:endCxn id="54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6" name="Google Shape;546;p9"/>
              <p:cNvCxnSpPr>
                <a:stCxn id="544" idx="1"/>
                <a:endCxn id="52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47" name="Google Shape;547;p9"/>
              <p:cNvCxnSpPr>
                <a:stCxn id="544" idx="7"/>
                <a:endCxn id="51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78013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7"/>
          <p:cNvSpPr txBox="1">
            <a:spLocks noGrp="1"/>
          </p:cNvSpPr>
          <p:nvPr>
            <p:ph type="title"/>
          </p:nvPr>
        </p:nvSpPr>
        <p:spPr>
          <a:xfrm>
            <a:off x="865625" y="539500"/>
            <a:ext cx="3668400" cy="109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2" name="Google Shape;372;p7"/>
          <p:cNvSpPr txBox="1">
            <a:spLocks noGrp="1"/>
          </p:cNvSpPr>
          <p:nvPr>
            <p:ph type="subTitle" idx="1"/>
          </p:nvPr>
        </p:nvSpPr>
        <p:spPr>
          <a:xfrm>
            <a:off x="865625" y="1621843"/>
            <a:ext cx="3668400" cy="298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373" name="Google Shape;373;p7"/>
          <p:cNvSpPr>
            <a:spLocks noGrp="1"/>
          </p:cNvSpPr>
          <p:nvPr>
            <p:ph type="pic" idx="2"/>
          </p:nvPr>
        </p:nvSpPr>
        <p:spPr>
          <a:xfrm>
            <a:off x="5029325" y="833500"/>
            <a:ext cx="3476400" cy="34764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374" name="Google Shape;374;p7"/>
          <p:cNvGrpSpPr/>
          <p:nvPr/>
        </p:nvGrpSpPr>
        <p:grpSpPr>
          <a:xfrm>
            <a:off x="-225924" y="-192037"/>
            <a:ext cx="1609774" cy="2641456"/>
            <a:chOff x="-225924" y="-192037"/>
            <a:chExt cx="1609774" cy="2641456"/>
          </a:xfrm>
        </p:grpSpPr>
        <p:cxnSp>
          <p:nvCxnSpPr>
            <p:cNvPr id="375" name="Google Shape;375;p7"/>
            <p:cNvCxnSpPr>
              <a:stCxn id="376" idx="7"/>
              <a:endCxn id="377" idx="2"/>
            </p:cNvCxnSpPr>
            <p:nvPr/>
          </p:nvCxnSpPr>
          <p:spPr>
            <a:xfrm rot="10800000" flipH="1">
              <a:off x="332904" y="155655"/>
              <a:ext cx="893400" cy="226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7" name="Google Shape;377;p7"/>
            <p:cNvSpPr/>
            <p:nvPr/>
          </p:nvSpPr>
          <p:spPr>
            <a:xfrm>
              <a:off x="1226350" y="767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8" name="Google Shape;378;p7"/>
            <p:cNvSpPr/>
            <p:nvPr/>
          </p:nvSpPr>
          <p:spPr>
            <a:xfrm>
              <a:off x="-225924" y="-192037"/>
              <a:ext cx="99900" cy="99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9" name="Google Shape;379;p7"/>
            <p:cNvSpPr/>
            <p:nvPr/>
          </p:nvSpPr>
          <p:spPr>
            <a:xfrm>
              <a:off x="177600" y="229191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0" name="Google Shape;380;p7"/>
            <p:cNvSpPr/>
            <p:nvPr/>
          </p:nvSpPr>
          <p:spPr>
            <a:xfrm>
              <a:off x="734301" y="222187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1" name="Google Shape;381;p7"/>
            <p:cNvSpPr/>
            <p:nvPr/>
          </p:nvSpPr>
          <p:spPr>
            <a:xfrm>
              <a:off x="49626" y="886737"/>
              <a:ext cx="86700" cy="86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2" name="Google Shape;382;p7"/>
            <p:cNvSpPr/>
            <p:nvPr/>
          </p:nvSpPr>
          <p:spPr>
            <a:xfrm>
              <a:off x="292075" y="1058069"/>
              <a:ext cx="147900" cy="147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383" name="Google Shape;383;p7"/>
            <p:cNvCxnSpPr>
              <a:stCxn id="382" idx="4"/>
              <a:endCxn id="379" idx="0"/>
            </p:cNvCxnSpPr>
            <p:nvPr/>
          </p:nvCxnSpPr>
          <p:spPr>
            <a:xfrm flipH="1">
              <a:off x="256225" y="1205969"/>
              <a:ext cx="109800" cy="1086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4" name="Google Shape;384;p7"/>
            <p:cNvCxnSpPr>
              <a:stCxn id="381" idx="4"/>
              <a:endCxn id="379" idx="0"/>
            </p:cNvCxnSpPr>
            <p:nvPr/>
          </p:nvCxnSpPr>
          <p:spPr>
            <a:xfrm>
              <a:off x="92976" y="973437"/>
              <a:ext cx="163500" cy="1318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5" name="Google Shape;385;p7"/>
            <p:cNvCxnSpPr>
              <a:stCxn id="381" idx="5"/>
              <a:endCxn id="382" idx="1"/>
            </p:cNvCxnSpPr>
            <p:nvPr/>
          </p:nvCxnSpPr>
          <p:spPr>
            <a:xfrm>
              <a:off x="123629" y="960741"/>
              <a:ext cx="190200" cy="119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6" name="Google Shape;386;p7"/>
            <p:cNvCxnSpPr>
              <a:stCxn id="381" idx="0"/>
              <a:endCxn id="378" idx="4"/>
            </p:cNvCxnSpPr>
            <p:nvPr/>
          </p:nvCxnSpPr>
          <p:spPr>
            <a:xfrm rot="10800000">
              <a:off x="-176124" y="-92163"/>
              <a:ext cx="269100" cy="978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7" name="Google Shape;387;p7"/>
            <p:cNvCxnSpPr>
              <a:stCxn id="381" idx="7"/>
              <a:endCxn id="376" idx="3"/>
            </p:cNvCxnSpPr>
            <p:nvPr/>
          </p:nvCxnSpPr>
          <p:spPr>
            <a:xfrm rot="10800000" flipH="1">
              <a:off x="123629" y="443734"/>
              <a:ext cx="147900" cy="45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8" name="Google Shape;388;p7"/>
            <p:cNvCxnSpPr>
              <a:stCxn id="378" idx="5"/>
              <a:endCxn id="376" idx="1"/>
            </p:cNvCxnSpPr>
            <p:nvPr/>
          </p:nvCxnSpPr>
          <p:spPr>
            <a:xfrm>
              <a:off x="-140654" y="-106767"/>
              <a:ext cx="412200" cy="489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9" name="Google Shape;389;p7"/>
            <p:cNvCxnSpPr>
              <a:stCxn id="378" idx="6"/>
              <a:endCxn id="377" idx="2"/>
            </p:cNvCxnSpPr>
            <p:nvPr/>
          </p:nvCxnSpPr>
          <p:spPr>
            <a:xfrm>
              <a:off x="-126024" y="-142087"/>
              <a:ext cx="1352400" cy="297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0" name="Google Shape;390;p7"/>
            <p:cNvCxnSpPr>
              <a:stCxn id="380" idx="2"/>
              <a:endCxn id="378" idx="5"/>
            </p:cNvCxnSpPr>
            <p:nvPr/>
          </p:nvCxnSpPr>
          <p:spPr>
            <a:xfrm rot="10800000">
              <a:off x="-140799" y="-106763"/>
              <a:ext cx="875100" cy="372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1" name="Google Shape;391;p7"/>
            <p:cNvCxnSpPr>
              <a:stCxn id="382" idx="0"/>
              <a:endCxn id="376" idx="4"/>
            </p:cNvCxnSpPr>
            <p:nvPr/>
          </p:nvCxnSpPr>
          <p:spPr>
            <a:xfrm rot="10800000">
              <a:off x="302125" y="456569"/>
              <a:ext cx="63900" cy="601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2" name="Google Shape;392;p7"/>
            <p:cNvCxnSpPr>
              <a:stCxn id="382" idx="0"/>
              <a:endCxn id="380" idx="3"/>
            </p:cNvCxnSpPr>
            <p:nvPr/>
          </p:nvCxnSpPr>
          <p:spPr>
            <a:xfrm rot="10800000" flipH="1">
              <a:off x="366025" y="296069"/>
              <a:ext cx="381000" cy="76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6" name="Google Shape;376;p7"/>
            <p:cNvSpPr/>
            <p:nvPr/>
          </p:nvSpPr>
          <p:spPr>
            <a:xfrm>
              <a:off x="258901" y="369758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93" name="Google Shape;393;p7"/>
          <p:cNvGrpSpPr/>
          <p:nvPr/>
        </p:nvGrpSpPr>
        <p:grpSpPr>
          <a:xfrm>
            <a:off x="194975" y="4436050"/>
            <a:ext cx="406275" cy="563575"/>
            <a:chOff x="140150" y="4340075"/>
            <a:chExt cx="406275" cy="563575"/>
          </a:xfrm>
        </p:grpSpPr>
        <p:sp>
          <p:nvSpPr>
            <p:cNvPr id="394" name="Google Shape;394;p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5" name="Google Shape;395;p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6" name="Google Shape;396;p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97" name="Google Shape;397;p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30856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5"/>
          <p:cNvSpPr txBox="1">
            <a:spLocks noGrp="1"/>
          </p:cNvSpPr>
          <p:nvPr>
            <p:ph type="subTitle" idx="1"/>
          </p:nvPr>
        </p:nvSpPr>
        <p:spPr>
          <a:xfrm>
            <a:off x="4951702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5"/>
          <p:cNvSpPr txBox="1">
            <a:spLocks noGrp="1"/>
          </p:cNvSpPr>
          <p:nvPr>
            <p:ph type="subTitle" idx="2"/>
          </p:nvPr>
        </p:nvSpPr>
        <p:spPr>
          <a:xfrm>
            <a:off x="1050400" y="2609977"/>
            <a:ext cx="3141900" cy="11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5"/>
          <p:cNvSpPr txBox="1">
            <a:spLocks noGrp="1"/>
          </p:cNvSpPr>
          <p:nvPr>
            <p:ph type="subTitle" idx="3"/>
          </p:nvPr>
        </p:nvSpPr>
        <p:spPr>
          <a:xfrm>
            <a:off x="1050400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235" name="Google Shape;235;p5"/>
          <p:cNvSpPr txBox="1">
            <a:spLocks noGrp="1"/>
          </p:cNvSpPr>
          <p:nvPr>
            <p:ph type="subTitle" idx="4"/>
          </p:nvPr>
        </p:nvSpPr>
        <p:spPr>
          <a:xfrm>
            <a:off x="4951707" y="1821125"/>
            <a:ext cx="3141900" cy="86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236" name="Google Shape;236;p5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237" name="Google Shape;237;p5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238" name="Google Shape;238;p5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39" name="Google Shape;239;p5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0" name="Google Shape;240;p5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1" name="Google Shape;241;p5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2" name="Google Shape;242;p5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3" name="Google Shape;243;p5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4" name="Google Shape;244;p5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45" name="Google Shape;245;p5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46" name="Google Shape;246;p5"/>
              <p:cNvCxnSpPr>
                <a:stCxn id="242" idx="5"/>
                <a:endCxn id="24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7" name="Google Shape;247;p5"/>
              <p:cNvCxnSpPr>
                <a:stCxn id="243" idx="4"/>
                <a:endCxn id="24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5"/>
              <p:cNvCxnSpPr>
                <a:stCxn id="238" idx="6"/>
                <a:endCxn id="24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9" name="Google Shape;249;p5"/>
              <p:cNvCxnSpPr>
                <a:stCxn id="242" idx="7"/>
                <a:endCxn id="24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0" name="Google Shape;250;p5"/>
              <p:cNvCxnSpPr>
                <a:stCxn id="243" idx="6"/>
                <a:endCxn id="23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1" name="Google Shape;251;p5"/>
              <p:cNvCxnSpPr>
                <a:stCxn id="241" idx="7"/>
                <a:endCxn id="23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5"/>
              <p:cNvCxnSpPr>
                <a:stCxn id="238" idx="6"/>
                <a:endCxn id="24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3" name="Google Shape;253;p5"/>
              <p:cNvCxnSpPr>
                <a:stCxn id="244" idx="6"/>
                <a:endCxn id="24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4" name="Google Shape;254;p5"/>
              <p:cNvCxnSpPr>
                <a:stCxn id="244" idx="5"/>
                <a:endCxn id="24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5" name="Google Shape;255;p5"/>
              <p:cNvCxnSpPr>
                <a:stCxn id="240" idx="0"/>
                <a:endCxn id="24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5"/>
              <p:cNvCxnSpPr>
                <a:stCxn id="240" idx="7"/>
                <a:endCxn id="24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5"/>
              <p:cNvCxnSpPr>
                <a:stCxn id="241" idx="6"/>
                <a:endCxn id="24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5"/>
              <p:cNvCxnSpPr>
                <a:stCxn id="245" idx="0"/>
                <a:endCxn id="23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5"/>
              <p:cNvCxnSpPr>
                <a:stCxn id="243" idx="5"/>
                <a:endCxn id="24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5"/>
              <p:cNvCxnSpPr>
                <a:stCxn id="242" idx="6"/>
                <a:endCxn id="24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5"/>
              <p:cNvCxnSpPr>
                <a:stCxn id="242" idx="4"/>
                <a:endCxn id="24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5"/>
              <p:cNvCxnSpPr>
                <a:stCxn id="239" idx="4"/>
                <a:endCxn id="24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3" name="Google Shape;263;p5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4" name="Google Shape;264;p5"/>
              <p:cNvCxnSpPr>
                <a:stCxn id="245" idx="4"/>
                <a:endCxn id="26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5" name="Google Shape;265;p5"/>
              <p:cNvCxnSpPr>
                <a:stCxn id="263" idx="1"/>
                <a:endCxn id="24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6" name="Google Shape;266;p5"/>
              <p:cNvCxnSpPr>
                <a:stCxn id="263" idx="0"/>
                <a:endCxn id="23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7" name="Google Shape;267;p5"/>
              <p:cNvCxnSpPr>
                <a:stCxn id="263" idx="1"/>
                <a:endCxn id="24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68" name="Google Shape;268;p5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69" name="Google Shape;269;p5"/>
              <p:cNvCxnSpPr>
                <a:stCxn id="263" idx="2"/>
                <a:endCxn id="26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0" name="Google Shape;270;p5"/>
              <p:cNvCxnSpPr>
                <a:stCxn id="268" idx="1"/>
                <a:endCxn id="24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1" name="Google Shape;271;p5"/>
              <p:cNvCxnSpPr>
                <a:stCxn id="268" idx="7"/>
                <a:endCxn id="24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72" name="Google Shape;272;p5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273" name="Google Shape;273;p5"/>
              <p:cNvCxnSpPr>
                <a:stCxn id="274" idx="6"/>
                <a:endCxn id="27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75" name="Google Shape;275;p5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6" name="Google Shape;276;p5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7" name="Google Shape;277;p5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8" name="Google Shape;278;p5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9" name="Google Shape;279;p5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80" name="Google Shape;280;p5"/>
              <p:cNvCxnSpPr>
                <a:stCxn id="279" idx="4"/>
                <a:endCxn id="27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1" name="Google Shape;281;p5"/>
              <p:cNvCxnSpPr>
                <a:stCxn id="278" idx="4"/>
                <a:endCxn id="27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2" name="Google Shape;282;p5"/>
              <p:cNvCxnSpPr>
                <a:stCxn id="278" idx="5"/>
                <a:endCxn id="27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3" name="Google Shape;283;p5"/>
              <p:cNvCxnSpPr>
                <a:stCxn id="278" idx="0"/>
                <a:endCxn id="27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4" name="Google Shape;284;p5"/>
              <p:cNvCxnSpPr>
                <a:stCxn id="278" idx="7"/>
                <a:endCxn id="27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5" name="Google Shape;285;p5"/>
              <p:cNvCxnSpPr>
                <a:stCxn id="276" idx="5"/>
                <a:endCxn id="27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6" name="Google Shape;286;p5"/>
              <p:cNvCxnSpPr>
                <a:stCxn id="276" idx="6"/>
                <a:endCxn id="27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7" name="Google Shape;287;p5"/>
              <p:cNvCxnSpPr>
                <a:stCxn id="288" idx="1"/>
                <a:endCxn id="27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89" name="Google Shape;289;p5"/>
              <p:cNvCxnSpPr>
                <a:stCxn id="279" idx="0"/>
                <a:endCxn id="27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0" name="Google Shape;290;p5"/>
              <p:cNvCxnSpPr>
                <a:stCxn id="279" idx="0"/>
                <a:endCxn id="28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1" name="Google Shape;291;p5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2" name="Google Shape;292;p5"/>
              <p:cNvCxnSpPr>
                <a:stCxn id="276" idx="5"/>
                <a:endCxn id="29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3" name="Google Shape;293;p5"/>
              <p:cNvCxnSpPr>
                <a:stCxn id="288" idx="7"/>
                <a:endCxn id="29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4" name="Google Shape;294;p5"/>
              <p:cNvCxnSpPr>
                <a:stCxn id="291" idx="6"/>
                <a:endCxn id="27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5" name="Google Shape;295;p5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296" name="Google Shape;296;p5"/>
              <p:cNvCxnSpPr>
                <a:stCxn id="295" idx="0"/>
                <a:endCxn id="27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5"/>
              <p:cNvCxnSpPr>
                <a:stCxn id="295" idx="6"/>
                <a:endCxn id="27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5"/>
              <p:cNvCxnSpPr>
                <a:stCxn id="295" idx="5"/>
                <a:endCxn id="27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5"/>
              <p:cNvCxnSpPr>
                <a:stCxn id="295" idx="5"/>
                <a:endCxn id="27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88" name="Google Shape;288;p5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274" name="Google Shape;274;p5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300" name="Google Shape;300;p5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301" name="Google Shape;301;p5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302" name="Google Shape;302;p5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3" name="Google Shape;303;p5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4" name="Google Shape;304;p5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5" name="Google Shape;305;p5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06" name="Google Shape;306;p5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307" name="Google Shape;307;p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8" name="Google Shape;308;p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09" name="Google Shape;309;p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178691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20"/>
          <p:cNvSpPr txBox="1">
            <a:spLocks noGrp="1"/>
          </p:cNvSpPr>
          <p:nvPr>
            <p:ph type="title"/>
          </p:nvPr>
        </p:nvSpPr>
        <p:spPr>
          <a:xfrm>
            <a:off x="720000" y="4444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56" name="Google Shape;1156;p20"/>
          <p:cNvSpPr txBox="1">
            <a:spLocks noGrp="1"/>
          </p:cNvSpPr>
          <p:nvPr>
            <p:ph type="subTitle" idx="1"/>
          </p:nvPr>
        </p:nvSpPr>
        <p:spPr>
          <a:xfrm>
            <a:off x="72000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7" name="Google Shape;1157;p20"/>
          <p:cNvSpPr txBox="1">
            <a:spLocks noGrp="1"/>
          </p:cNvSpPr>
          <p:nvPr>
            <p:ph type="subTitle" idx="2"/>
          </p:nvPr>
        </p:nvSpPr>
        <p:spPr>
          <a:xfrm>
            <a:off x="3378225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8" name="Google Shape;1158;p20"/>
          <p:cNvSpPr txBox="1">
            <a:spLocks noGrp="1"/>
          </p:cNvSpPr>
          <p:nvPr>
            <p:ph type="subTitle" idx="3"/>
          </p:nvPr>
        </p:nvSpPr>
        <p:spPr>
          <a:xfrm>
            <a:off x="72000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9" name="Google Shape;1159;p20"/>
          <p:cNvSpPr txBox="1">
            <a:spLocks noGrp="1"/>
          </p:cNvSpPr>
          <p:nvPr>
            <p:ph type="subTitle" idx="4"/>
          </p:nvPr>
        </p:nvSpPr>
        <p:spPr>
          <a:xfrm>
            <a:off x="3378225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0" name="Google Shape;1160;p20"/>
          <p:cNvSpPr txBox="1">
            <a:spLocks noGrp="1"/>
          </p:cNvSpPr>
          <p:nvPr>
            <p:ph type="subTitle" idx="5"/>
          </p:nvPr>
        </p:nvSpPr>
        <p:spPr>
          <a:xfrm>
            <a:off x="6036450" y="1741417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1" name="Google Shape;1161;p20"/>
          <p:cNvSpPr txBox="1">
            <a:spLocks noGrp="1"/>
          </p:cNvSpPr>
          <p:nvPr>
            <p:ph type="subTitle" idx="6"/>
          </p:nvPr>
        </p:nvSpPr>
        <p:spPr>
          <a:xfrm>
            <a:off x="6036450" y="3565400"/>
            <a:ext cx="2387700" cy="10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2" name="Google Shape;1162;p20"/>
          <p:cNvSpPr txBox="1">
            <a:spLocks noGrp="1"/>
          </p:cNvSpPr>
          <p:nvPr>
            <p:ph type="subTitle" idx="7"/>
          </p:nvPr>
        </p:nvSpPr>
        <p:spPr>
          <a:xfrm>
            <a:off x="72107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3" name="Google Shape;1163;p20"/>
          <p:cNvSpPr txBox="1">
            <a:spLocks noGrp="1"/>
          </p:cNvSpPr>
          <p:nvPr>
            <p:ph type="subTitle" idx="8"/>
          </p:nvPr>
        </p:nvSpPr>
        <p:spPr>
          <a:xfrm>
            <a:off x="3379300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4" name="Google Shape;1164;p20"/>
          <p:cNvSpPr txBox="1">
            <a:spLocks noGrp="1"/>
          </p:cNvSpPr>
          <p:nvPr>
            <p:ph type="subTitle" idx="9"/>
          </p:nvPr>
        </p:nvSpPr>
        <p:spPr>
          <a:xfrm>
            <a:off x="6037525" y="1083767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5" name="Google Shape;1165;p20"/>
          <p:cNvSpPr txBox="1">
            <a:spLocks noGrp="1"/>
          </p:cNvSpPr>
          <p:nvPr>
            <p:ph type="subTitle" idx="13"/>
          </p:nvPr>
        </p:nvSpPr>
        <p:spPr>
          <a:xfrm>
            <a:off x="72107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6" name="Google Shape;1166;p20"/>
          <p:cNvSpPr txBox="1">
            <a:spLocks noGrp="1"/>
          </p:cNvSpPr>
          <p:nvPr>
            <p:ph type="subTitle" idx="14"/>
          </p:nvPr>
        </p:nvSpPr>
        <p:spPr>
          <a:xfrm>
            <a:off x="3379300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167" name="Google Shape;1167;p20"/>
          <p:cNvSpPr txBox="1">
            <a:spLocks noGrp="1"/>
          </p:cNvSpPr>
          <p:nvPr>
            <p:ph type="subTitle" idx="15"/>
          </p:nvPr>
        </p:nvSpPr>
        <p:spPr>
          <a:xfrm>
            <a:off x="6037525" y="2907850"/>
            <a:ext cx="2385300" cy="81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168" name="Google Shape;1168;p20"/>
          <p:cNvGrpSpPr/>
          <p:nvPr/>
        </p:nvGrpSpPr>
        <p:grpSpPr>
          <a:xfrm>
            <a:off x="-204864" y="-2449186"/>
            <a:ext cx="10500633" cy="8002629"/>
            <a:chOff x="-204864" y="-2449186"/>
            <a:chExt cx="10500633" cy="8002629"/>
          </a:xfrm>
        </p:grpSpPr>
        <p:grpSp>
          <p:nvGrpSpPr>
            <p:cNvPr id="1169" name="Google Shape;1169;p20"/>
            <p:cNvGrpSpPr/>
            <p:nvPr/>
          </p:nvGrpSpPr>
          <p:grpSpPr>
            <a:xfrm rot="10800000" flipH="1">
              <a:off x="-204864" y="-2449186"/>
              <a:ext cx="3687215" cy="3485542"/>
              <a:chOff x="80886" y="4084964"/>
              <a:chExt cx="3687215" cy="3485542"/>
            </a:xfrm>
          </p:grpSpPr>
          <p:sp>
            <p:nvSpPr>
              <p:cNvPr id="1170" name="Google Shape;1170;p20"/>
              <p:cNvSpPr/>
              <p:nvPr/>
            </p:nvSpPr>
            <p:spPr>
              <a:xfrm rot="-1101027">
                <a:off x="720342" y="7424885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1" name="Google Shape;1171;p20"/>
              <p:cNvSpPr/>
              <p:nvPr/>
            </p:nvSpPr>
            <p:spPr>
              <a:xfrm rot="-1100132">
                <a:off x="2615973" y="5125770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2" name="Google Shape;1172;p20"/>
              <p:cNvSpPr/>
              <p:nvPr/>
            </p:nvSpPr>
            <p:spPr>
              <a:xfrm rot="-1104870">
                <a:off x="1609040" y="6221539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3" name="Google Shape;1173;p20"/>
              <p:cNvSpPr/>
              <p:nvPr/>
            </p:nvSpPr>
            <p:spPr>
              <a:xfrm rot="-1091019">
                <a:off x="1005158" y="526072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4" name="Google Shape;1174;p20"/>
              <p:cNvSpPr/>
              <p:nvPr/>
            </p:nvSpPr>
            <p:spPr>
              <a:xfrm rot="-1100623">
                <a:off x="96609" y="4792852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5" name="Google Shape;1175;p20"/>
              <p:cNvSpPr/>
              <p:nvPr/>
            </p:nvSpPr>
            <p:spPr>
              <a:xfrm rot="1492351">
                <a:off x="1849708" y="4917709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6" name="Google Shape;1176;p20"/>
              <p:cNvSpPr/>
              <p:nvPr/>
            </p:nvSpPr>
            <p:spPr>
              <a:xfrm rot="-1091019">
                <a:off x="1409399" y="693391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77" name="Google Shape;1177;p20"/>
              <p:cNvSpPr/>
              <p:nvPr/>
            </p:nvSpPr>
            <p:spPr>
              <a:xfrm rot="-1101100">
                <a:off x="3620332" y="4787157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78" name="Google Shape;1178;p20"/>
              <p:cNvCxnSpPr>
                <a:stCxn id="1174" idx="5"/>
                <a:endCxn id="1173" idx="1"/>
              </p:cNvCxnSpPr>
              <p:nvPr/>
            </p:nvCxnSpPr>
            <p:spPr>
              <a:xfrm>
                <a:off x="209432" y="4879158"/>
                <a:ext cx="800400" cy="40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>
                <a:stCxn id="1175" idx="4"/>
                <a:endCxn id="1173" idx="6"/>
              </p:cNvCxnSpPr>
              <p:nvPr/>
            </p:nvCxnSpPr>
            <p:spPr>
              <a:xfrm flipH="1">
                <a:off x="1089610" y="500001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0" name="Google Shape;1180;p20"/>
              <p:cNvCxnSpPr>
                <a:stCxn id="1170" idx="0"/>
                <a:endCxn id="1174" idx="4"/>
              </p:cNvCxnSpPr>
              <p:nvPr/>
            </p:nvCxnSpPr>
            <p:spPr>
              <a:xfrm rot="10800000">
                <a:off x="174913" y="4909056"/>
                <a:ext cx="589500" cy="25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1" name="Google Shape;1181;p20"/>
              <p:cNvCxnSpPr>
                <a:stCxn id="1174" idx="6"/>
                <a:endCxn id="1175" idx="2"/>
              </p:cNvCxnSpPr>
              <p:nvPr/>
            </p:nvCxnSpPr>
            <p:spPr>
              <a:xfrm>
                <a:off x="212736" y="4833679"/>
                <a:ext cx="1641000" cy="10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2" name="Google Shape;1182;p20"/>
              <p:cNvCxnSpPr>
                <a:stCxn id="1175" idx="6"/>
                <a:endCxn id="1171" idx="1"/>
              </p:cNvCxnSpPr>
              <p:nvPr/>
            </p:nvCxnSpPr>
            <p:spPr>
              <a:xfrm>
                <a:off x="1932010" y="4979012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3" name="Google Shape;1183;p20"/>
              <p:cNvCxnSpPr>
                <a:stCxn id="1173" idx="6"/>
                <a:endCxn id="1171" idx="1"/>
              </p:cNvCxnSpPr>
              <p:nvPr/>
            </p:nvCxnSpPr>
            <p:spPr>
              <a:xfrm rot="10800000" flipH="1">
                <a:off x="1089518" y="517108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4" name="Google Shape;1184;p20"/>
              <p:cNvCxnSpPr>
                <a:stCxn id="1170" idx="6"/>
                <a:endCxn id="1176" idx="3"/>
              </p:cNvCxnSpPr>
              <p:nvPr/>
            </p:nvCxnSpPr>
            <p:spPr>
              <a:xfrm rot="10800000" flipH="1">
                <a:off x="845713" y="701565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5" name="Google Shape;1185;p20"/>
              <p:cNvCxnSpPr>
                <a:stCxn id="1170" idx="7"/>
                <a:endCxn id="1173" idx="4"/>
              </p:cNvCxnSpPr>
              <p:nvPr/>
            </p:nvCxnSpPr>
            <p:spPr>
              <a:xfrm rot="10800000" flipH="1">
                <a:off x="813513" y="534521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6" name="Google Shape;1186;p20"/>
              <p:cNvCxnSpPr>
                <a:stCxn id="1176" idx="7"/>
                <a:endCxn id="1172" idx="3"/>
              </p:cNvCxnSpPr>
              <p:nvPr/>
            </p:nvCxnSpPr>
            <p:spPr>
              <a:xfrm rot="10800000" flipH="1">
                <a:off x="1472176" y="647326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7" name="Google Shape;1187;p20"/>
              <p:cNvCxnSpPr>
                <a:stCxn id="1172" idx="0"/>
                <a:endCxn id="1173" idx="4"/>
              </p:cNvCxnSpPr>
              <p:nvPr/>
            </p:nvCxnSpPr>
            <p:spPr>
              <a:xfrm rot="10800000">
                <a:off x="1061898" y="534514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8" name="Google Shape;1188;p20"/>
              <p:cNvCxnSpPr>
                <a:stCxn id="1177" idx="2"/>
                <a:endCxn id="1171" idx="6"/>
              </p:cNvCxnSpPr>
              <p:nvPr/>
            </p:nvCxnSpPr>
            <p:spPr>
              <a:xfrm flipH="1">
                <a:off x="2775852" y="4872976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20"/>
              <p:cNvCxnSpPr>
                <a:stCxn id="1175" idx="7"/>
                <a:endCxn id="1177" idx="1"/>
              </p:cNvCxnSpPr>
              <p:nvPr/>
            </p:nvCxnSpPr>
            <p:spPr>
              <a:xfrm rot="10800000" flipH="1">
                <a:off x="1933378" y="4823012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0" name="Google Shape;1190;p20"/>
              <p:cNvSpPr/>
              <p:nvPr/>
            </p:nvSpPr>
            <p:spPr>
              <a:xfrm rot="-1091019">
                <a:off x="2738925" y="5764844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1" name="Google Shape;1191;p20"/>
              <p:cNvCxnSpPr>
                <a:stCxn id="1177" idx="3"/>
                <a:endCxn id="1190" idx="6"/>
              </p:cNvCxnSpPr>
              <p:nvPr/>
            </p:nvCxnSpPr>
            <p:spPr>
              <a:xfrm flipH="1">
                <a:off x="2823227" y="491076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2" name="Google Shape;1192;p20"/>
              <p:cNvCxnSpPr>
                <a:stCxn id="1190" idx="2"/>
                <a:endCxn id="1172" idx="6"/>
              </p:cNvCxnSpPr>
              <p:nvPr/>
            </p:nvCxnSpPr>
            <p:spPr>
              <a:xfrm flipH="1">
                <a:off x="1868085" y="582160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3" name="Google Shape;1193;p20"/>
              <p:cNvCxnSpPr>
                <a:stCxn id="1190" idx="0"/>
                <a:endCxn id="1171" idx="4"/>
              </p:cNvCxnSpPr>
              <p:nvPr/>
            </p:nvCxnSpPr>
            <p:spPr>
              <a:xfrm rot="10800000">
                <a:off x="2723685" y="528550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4" name="Google Shape;1194;p20"/>
              <p:cNvCxnSpPr>
                <a:stCxn id="1190" idx="1"/>
                <a:endCxn id="1173" idx="5"/>
              </p:cNvCxnSpPr>
              <p:nvPr/>
            </p:nvCxnSpPr>
            <p:spPr>
              <a:xfrm rot="10800000">
                <a:off x="1086977" y="532358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5" name="Google Shape;1195;p20"/>
              <p:cNvSpPr/>
              <p:nvPr/>
            </p:nvSpPr>
            <p:spPr>
              <a:xfrm rot="-1101027">
                <a:off x="1064264" y="6883862"/>
                <a:ext cx="128642" cy="12864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96" name="Google Shape;1196;p20"/>
              <p:cNvCxnSpPr>
                <a:stCxn id="1172" idx="2"/>
                <a:endCxn id="1195" idx="7"/>
              </p:cNvCxnSpPr>
              <p:nvPr/>
            </p:nvCxnSpPr>
            <p:spPr>
              <a:xfrm flipH="1">
                <a:off x="1157448" y="639649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7" name="Google Shape;1197;p20"/>
              <p:cNvCxnSpPr>
                <a:stCxn id="1195" idx="3"/>
                <a:endCxn id="1170" idx="7"/>
              </p:cNvCxnSpPr>
              <p:nvPr/>
            </p:nvCxnSpPr>
            <p:spPr>
              <a:xfrm flipH="1">
                <a:off x="813535" y="700567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20"/>
              <p:cNvCxnSpPr>
                <a:stCxn id="1173" idx="4"/>
                <a:endCxn id="1195" idx="0"/>
              </p:cNvCxnSpPr>
              <p:nvPr/>
            </p:nvCxnSpPr>
            <p:spPr>
              <a:xfrm>
                <a:off x="1061918" y="534508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99" name="Google Shape;1199;p20"/>
              <p:cNvSpPr/>
              <p:nvPr/>
            </p:nvSpPr>
            <p:spPr>
              <a:xfrm rot="-1099262">
                <a:off x="127866" y="4116417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0" name="Google Shape;1200;p20"/>
              <p:cNvCxnSpPr>
                <a:stCxn id="1173" idx="0"/>
                <a:endCxn id="1199" idx="5"/>
              </p:cNvCxnSpPr>
              <p:nvPr/>
            </p:nvCxnSpPr>
            <p:spPr>
              <a:xfrm rot="10800000">
                <a:off x="353618" y="4289386"/>
                <a:ext cx="681300" cy="97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1" name="Google Shape;1201;p20"/>
              <p:cNvCxnSpPr>
                <a:stCxn id="1199" idx="3"/>
                <a:endCxn id="1174" idx="7"/>
              </p:cNvCxnSpPr>
              <p:nvPr/>
            </p:nvCxnSpPr>
            <p:spPr>
              <a:xfrm flipH="1">
                <a:off x="182800" y="4342310"/>
                <a:ext cx="10800" cy="45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02" name="Google Shape;1202;p20"/>
            <p:cNvGrpSpPr/>
            <p:nvPr/>
          </p:nvGrpSpPr>
          <p:grpSpPr>
            <a:xfrm rot="-421830">
              <a:off x="8598623" y="3360541"/>
              <a:ext cx="1574274" cy="2104471"/>
              <a:chOff x="9029676" y="1522075"/>
              <a:chExt cx="1574244" cy="2104431"/>
            </a:xfrm>
          </p:grpSpPr>
          <p:sp>
            <p:nvSpPr>
              <p:cNvPr id="1203" name="Google Shape;1203;p20"/>
              <p:cNvSpPr/>
              <p:nvPr/>
            </p:nvSpPr>
            <p:spPr>
              <a:xfrm rot="-7641847">
                <a:off x="10370037" y="3392622"/>
                <a:ext cx="194767" cy="19476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rot="-7638918">
                <a:off x="9590149" y="1602649"/>
                <a:ext cx="401352" cy="401352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rot="-7645431">
                <a:off x="9064532" y="1872415"/>
                <a:ext cx="130326" cy="1303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rot="-7642235">
                <a:off x="9124887" y="2772190"/>
                <a:ext cx="254050" cy="25405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rot="-8032821">
                <a:off x="10277840" y="2872634"/>
                <a:ext cx="130274" cy="13027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08" name="Google Shape;1208;p20"/>
              <p:cNvCxnSpPr>
                <a:stCxn id="1206" idx="5"/>
                <a:endCxn id="1205" idx="1"/>
              </p:cNvCxnSpPr>
              <p:nvPr/>
            </p:nvCxnSpPr>
            <p:spPr>
              <a:xfrm rot="-10379402">
                <a:off x="9074526" y="2014202"/>
                <a:ext cx="240901" cy="7472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9" name="Google Shape;1209;p20"/>
              <p:cNvCxnSpPr>
                <a:stCxn id="1203" idx="6"/>
                <a:endCxn id="1206" idx="3"/>
              </p:cNvCxnSpPr>
              <p:nvPr/>
            </p:nvCxnSpPr>
            <p:spPr>
              <a:xfrm rot="-10378283">
                <a:off x="9351249" y="2981020"/>
                <a:ext cx="1083643" cy="3666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0" name="Google Shape;1210;p20"/>
              <p:cNvCxnSpPr>
                <a:stCxn id="1203" idx="6"/>
                <a:endCxn id="1207" idx="1"/>
              </p:cNvCxnSpPr>
              <p:nvPr/>
            </p:nvCxnSpPr>
            <p:spPr>
              <a:xfrm rot="-10382393">
                <a:off x="10316842" y="3008650"/>
                <a:ext cx="116357" cy="39841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1" name="Google Shape;1211;p20"/>
              <p:cNvCxnSpPr>
                <a:stCxn id="1207" idx="6"/>
                <a:endCxn id="1205" idx="2"/>
              </p:cNvCxnSpPr>
              <p:nvPr/>
            </p:nvCxnSpPr>
            <p:spPr>
              <a:xfrm rot="-10378114">
                <a:off x="9118550" y="2061771"/>
                <a:ext cx="1230253" cy="75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2" name="Google Shape;1212;p20"/>
              <p:cNvCxnSpPr>
                <a:stCxn id="1207" idx="6"/>
                <a:endCxn id="1204" idx="2"/>
              </p:cNvCxnSpPr>
              <p:nvPr/>
            </p:nvCxnSpPr>
            <p:spPr>
              <a:xfrm rot="-10378946">
                <a:off x="9857069" y="1989946"/>
                <a:ext cx="496016" cy="87385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3" name="Google Shape;1213;p20"/>
              <p:cNvCxnSpPr>
                <a:stCxn id="1206" idx="4"/>
                <a:endCxn id="1204" idx="1"/>
              </p:cNvCxnSpPr>
              <p:nvPr/>
            </p:nvCxnSpPr>
            <p:spPr>
              <a:xfrm rot="-10376656" flipH="1">
                <a:off x="9404647" y="1980058"/>
                <a:ext cx="307730" cy="86421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4" name="Google Shape;1214;p20"/>
              <p:cNvCxnSpPr>
                <a:stCxn id="1204" idx="7"/>
                <a:endCxn id="1205" idx="4"/>
              </p:cNvCxnSpPr>
              <p:nvPr/>
            </p:nvCxnSpPr>
            <p:spPr>
              <a:xfrm rot="421311" flipH="1">
                <a:off x="9190279" y="1751843"/>
                <a:ext cx="392645" cy="17079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215" name="Google Shape;1215;p20"/>
          <p:cNvGrpSpPr/>
          <p:nvPr/>
        </p:nvGrpSpPr>
        <p:grpSpPr>
          <a:xfrm>
            <a:off x="1055213" y="2247839"/>
            <a:ext cx="7966392" cy="2919030"/>
            <a:chOff x="1055213" y="2247839"/>
            <a:chExt cx="7966392" cy="2919030"/>
          </a:xfrm>
        </p:grpSpPr>
        <p:grpSp>
          <p:nvGrpSpPr>
            <p:cNvPr id="1216" name="Google Shape;1216;p20"/>
            <p:cNvGrpSpPr/>
            <p:nvPr/>
          </p:nvGrpSpPr>
          <p:grpSpPr>
            <a:xfrm rot="6922716">
              <a:off x="8564424" y="2352598"/>
              <a:ext cx="435969" cy="322677"/>
              <a:chOff x="8529533" y="681525"/>
              <a:chExt cx="435967" cy="322675"/>
            </a:xfrm>
          </p:grpSpPr>
          <p:sp>
            <p:nvSpPr>
              <p:cNvPr id="1217" name="Google Shape;1217;p20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220" name="Google Shape;1220;p20"/>
            <p:cNvGrpSpPr/>
            <p:nvPr/>
          </p:nvGrpSpPr>
          <p:grpSpPr>
            <a:xfrm rot="-4339891">
              <a:off x="1182221" y="4606017"/>
              <a:ext cx="406263" cy="563558"/>
              <a:chOff x="-4893474" y="4104039"/>
              <a:chExt cx="406275" cy="563575"/>
            </a:xfrm>
          </p:grpSpPr>
          <p:sp>
            <p:nvSpPr>
              <p:cNvPr id="1221" name="Google Shape;1221;p20"/>
              <p:cNvSpPr/>
              <p:nvPr/>
            </p:nvSpPr>
            <p:spPr>
              <a:xfrm rot="10800000">
                <a:off x="-4893474" y="4104039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rot="10800000">
                <a:off x="-4735299" y="4421139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rot="10800000">
                <a:off x="-4538499" y="4616314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rot="10800000">
                <a:off x="-4868574" y="4421139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57070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8"/>
          <p:cNvSpPr txBox="1">
            <a:spLocks noGrp="1"/>
          </p:cNvSpPr>
          <p:nvPr>
            <p:ph type="title"/>
          </p:nvPr>
        </p:nvSpPr>
        <p:spPr>
          <a:xfrm>
            <a:off x="713325" y="1485796"/>
            <a:ext cx="7717500" cy="21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00" name="Google Shape;400;p8"/>
          <p:cNvGrpSpPr/>
          <p:nvPr/>
        </p:nvGrpSpPr>
        <p:grpSpPr>
          <a:xfrm>
            <a:off x="-626841" y="-1892623"/>
            <a:ext cx="9741411" cy="8805493"/>
            <a:chOff x="-626841" y="-1892623"/>
            <a:chExt cx="9741411" cy="8805493"/>
          </a:xfrm>
        </p:grpSpPr>
        <p:grpSp>
          <p:nvGrpSpPr>
            <p:cNvPr id="401" name="Google Shape;401;p8"/>
            <p:cNvGrpSpPr/>
            <p:nvPr/>
          </p:nvGrpSpPr>
          <p:grpSpPr>
            <a:xfrm>
              <a:off x="-626841" y="3469144"/>
              <a:ext cx="5410264" cy="3443726"/>
              <a:chOff x="-436341" y="3418344"/>
              <a:chExt cx="5410264" cy="3443726"/>
            </a:xfrm>
          </p:grpSpPr>
          <p:sp>
            <p:nvSpPr>
              <p:cNvPr id="402" name="Google Shape;402;p8"/>
              <p:cNvSpPr/>
              <p:nvPr/>
            </p:nvSpPr>
            <p:spPr>
              <a:xfrm rot="10800000" flipH="1">
                <a:off x="-436341" y="5541596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3" name="Google Shape;403;p8"/>
              <p:cNvSpPr/>
              <p:nvPr/>
            </p:nvSpPr>
            <p:spPr>
              <a:xfrm rot="10800000" flipH="1">
                <a:off x="1998031" y="646094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4" name="Google Shape;404;p8"/>
              <p:cNvSpPr/>
              <p:nvPr/>
            </p:nvSpPr>
            <p:spPr>
              <a:xfrm rot="10800000" flipH="1">
                <a:off x="1331188" y="3979840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5" name="Google Shape;405;p8"/>
              <p:cNvSpPr/>
              <p:nvPr/>
            </p:nvSpPr>
            <p:spPr>
              <a:xfrm rot="10800000" flipH="1">
                <a:off x="1136579" y="5573524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6" name="Google Shape;406;p8"/>
              <p:cNvSpPr/>
              <p:nvPr/>
            </p:nvSpPr>
            <p:spPr>
              <a:xfrm rot="10800000" flipH="1">
                <a:off x="-13908" y="6509971"/>
                <a:ext cx="96300" cy="96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7" name="Google Shape;407;p8"/>
              <p:cNvSpPr/>
              <p:nvPr/>
            </p:nvSpPr>
            <p:spPr>
              <a:xfrm rot="10800000" flipH="1">
                <a:off x="1136579" y="673157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8" name="Google Shape;408;p8"/>
              <p:cNvSpPr/>
              <p:nvPr/>
            </p:nvSpPr>
            <p:spPr>
              <a:xfrm rot="10800000" flipH="1">
                <a:off x="248148" y="4631902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09" name="Google Shape;409;p8"/>
              <p:cNvSpPr/>
              <p:nvPr/>
            </p:nvSpPr>
            <p:spPr>
              <a:xfrm rot="10800000" flipH="1">
                <a:off x="4877623" y="4911977"/>
                <a:ext cx="96300" cy="96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10" name="Google Shape;410;p8"/>
              <p:cNvCxnSpPr>
                <a:stCxn id="406" idx="5"/>
                <a:endCxn id="405" idx="1"/>
              </p:cNvCxnSpPr>
              <p:nvPr/>
            </p:nvCxnSpPr>
            <p:spPr>
              <a:xfrm rot="10800000" flipH="1">
                <a:off x="68289" y="5684974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1" name="Google Shape;411;p8"/>
              <p:cNvCxnSpPr>
                <a:stCxn id="407" idx="4"/>
                <a:endCxn id="405" idx="0"/>
              </p:cNvCxnSpPr>
              <p:nvPr/>
            </p:nvCxnSpPr>
            <p:spPr>
              <a:xfrm rot="10800000">
                <a:off x="1201829" y="5704070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2" name="Google Shape;412;p8"/>
              <p:cNvCxnSpPr>
                <a:stCxn id="402" idx="6"/>
                <a:endCxn id="405" idx="2"/>
              </p:cNvCxnSpPr>
              <p:nvPr/>
            </p:nvCxnSpPr>
            <p:spPr>
              <a:xfrm>
                <a:off x="-241941" y="5638796"/>
                <a:ext cx="1378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3" name="Google Shape;413;p8"/>
              <p:cNvCxnSpPr>
                <a:stCxn id="402" idx="0"/>
                <a:endCxn id="406" idx="3"/>
              </p:cNvCxnSpPr>
              <p:nvPr/>
            </p:nvCxnSpPr>
            <p:spPr>
              <a:xfrm>
                <a:off x="-339141" y="5735996"/>
                <a:ext cx="339300" cy="788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4" name="Google Shape;414;p8"/>
              <p:cNvCxnSpPr>
                <a:stCxn id="406" idx="7"/>
                <a:endCxn id="407" idx="2"/>
              </p:cNvCxnSpPr>
              <p:nvPr/>
            </p:nvCxnSpPr>
            <p:spPr>
              <a:xfrm>
                <a:off x="68289" y="6592168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5" name="Google Shape;415;p8"/>
              <p:cNvCxnSpPr>
                <a:stCxn id="407" idx="6"/>
                <a:endCxn id="403" idx="2"/>
              </p:cNvCxnSpPr>
              <p:nvPr/>
            </p:nvCxnSpPr>
            <p:spPr>
              <a:xfrm rot="10800000" flipH="1">
                <a:off x="1267079" y="6558020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6" name="Google Shape;416;p8"/>
              <p:cNvCxnSpPr>
                <a:stCxn id="405" idx="7"/>
                <a:endCxn id="403" idx="3"/>
              </p:cNvCxnSpPr>
              <p:nvPr/>
            </p:nvCxnSpPr>
            <p:spPr>
              <a:xfrm>
                <a:off x="1247968" y="5684913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7" name="Google Shape;417;p8"/>
              <p:cNvCxnSpPr>
                <a:stCxn id="402" idx="5"/>
                <a:endCxn id="408" idx="1"/>
              </p:cNvCxnSpPr>
              <p:nvPr/>
            </p:nvCxnSpPr>
            <p:spPr>
              <a:xfrm rot="10800000" flipH="1">
                <a:off x="-270410" y="4743265"/>
                <a:ext cx="537600" cy="8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8" name="Google Shape;418;p8"/>
              <p:cNvCxnSpPr>
                <a:stCxn id="408" idx="7"/>
                <a:endCxn id="405" idx="3"/>
              </p:cNvCxnSpPr>
              <p:nvPr/>
            </p:nvCxnSpPr>
            <p:spPr>
              <a:xfrm>
                <a:off x="359537" y="4743291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19" name="Google Shape;419;p8"/>
              <p:cNvCxnSpPr>
                <a:stCxn id="408" idx="6"/>
                <a:endCxn id="404" idx="2"/>
              </p:cNvCxnSpPr>
              <p:nvPr/>
            </p:nvCxnSpPr>
            <p:spPr>
              <a:xfrm rot="10800000" flipH="1">
                <a:off x="378648" y="4180552"/>
                <a:ext cx="952500" cy="51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8"/>
              <p:cNvCxnSpPr>
                <a:stCxn id="404" idx="1"/>
                <a:endCxn id="405" idx="4"/>
              </p:cNvCxnSpPr>
              <p:nvPr/>
            </p:nvCxnSpPr>
            <p:spPr>
              <a:xfrm flipH="1">
                <a:off x="1201872" y="4322457"/>
                <a:ext cx="188100" cy="125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8"/>
              <p:cNvCxnSpPr>
                <a:stCxn id="409" idx="1"/>
                <a:endCxn id="403" idx="5"/>
              </p:cNvCxnSpPr>
              <p:nvPr/>
            </p:nvCxnSpPr>
            <p:spPr>
              <a:xfrm flipH="1">
                <a:off x="2163826" y="4994175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8"/>
              <p:cNvCxnSpPr>
                <a:stCxn id="406" idx="6"/>
                <a:endCxn id="409" idx="1"/>
              </p:cNvCxnSpPr>
              <p:nvPr/>
            </p:nvCxnSpPr>
            <p:spPr>
              <a:xfrm rot="10800000" flipH="1">
                <a:off x="82392" y="4994221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8"/>
              <p:cNvCxnSpPr>
                <a:stCxn id="403" idx="4"/>
                <a:endCxn id="404" idx="0"/>
              </p:cNvCxnSpPr>
              <p:nvPr/>
            </p:nvCxnSpPr>
            <p:spPr>
              <a:xfrm rot="10800000">
                <a:off x="1531831" y="4381348"/>
                <a:ext cx="563400" cy="207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4" name="Google Shape;424;p8"/>
              <p:cNvCxnSpPr>
                <a:stCxn id="402" idx="5"/>
                <a:endCxn id="404" idx="1"/>
              </p:cNvCxnSpPr>
              <p:nvPr/>
            </p:nvCxnSpPr>
            <p:spPr>
              <a:xfrm rot="10800000" flipH="1">
                <a:off x="-270410" y="4322365"/>
                <a:ext cx="1660500" cy="124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25" name="Google Shape;425;p8"/>
              <p:cNvSpPr/>
              <p:nvPr/>
            </p:nvSpPr>
            <p:spPr>
              <a:xfrm rot="10800000" flipH="1">
                <a:off x="3294598" y="4298063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26" name="Google Shape;426;p8"/>
              <p:cNvCxnSpPr>
                <a:stCxn id="409" idx="2"/>
                <a:endCxn id="425" idx="7"/>
              </p:cNvCxnSpPr>
              <p:nvPr/>
            </p:nvCxnSpPr>
            <p:spPr>
              <a:xfrm rot="10800000">
                <a:off x="3406123" y="4409327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7" name="Google Shape;427;p8"/>
              <p:cNvCxnSpPr>
                <a:stCxn id="425" idx="2"/>
                <a:endCxn id="404" idx="6"/>
              </p:cNvCxnSpPr>
              <p:nvPr/>
            </p:nvCxnSpPr>
            <p:spPr>
              <a:xfrm rot="10800000">
                <a:off x="1732498" y="4180613"/>
                <a:ext cx="1562100" cy="18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8" name="Google Shape;428;p8"/>
              <p:cNvCxnSpPr>
                <a:stCxn id="425" idx="0"/>
                <a:endCxn id="403" idx="4"/>
              </p:cNvCxnSpPr>
              <p:nvPr/>
            </p:nvCxnSpPr>
            <p:spPr>
              <a:xfrm flipH="1">
                <a:off x="2095348" y="4428563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9" name="Google Shape;429;p8"/>
              <p:cNvCxnSpPr>
                <a:stCxn id="425" idx="1"/>
                <a:endCxn id="405" idx="5"/>
              </p:cNvCxnSpPr>
              <p:nvPr/>
            </p:nvCxnSpPr>
            <p:spPr>
              <a:xfrm flipH="1">
                <a:off x="1247909" y="4409452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30" name="Google Shape;430;p8"/>
              <p:cNvSpPr/>
              <p:nvPr/>
            </p:nvSpPr>
            <p:spPr>
              <a:xfrm rot="10800000" flipH="1">
                <a:off x="350141" y="3418344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31" name="Google Shape;431;p8"/>
              <p:cNvCxnSpPr>
                <a:stCxn id="404" idx="3"/>
                <a:endCxn id="430" idx="6"/>
              </p:cNvCxnSpPr>
              <p:nvPr/>
            </p:nvCxnSpPr>
            <p:spPr>
              <a:xfrm rot="10800000">
                <a:off x="544572" y="3515424"/>
                <a:ext cx="845400" cy="52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2" name="Google Shape;432;p8"/>
              <p:cNvCxnSpPr>
                <a:stCxn id="430" idx="1"/>
                <a:endCxn id="408" idx="4"/>
              </p:cNvCxnSpPr>
              <p:nvPr/>
            </p:nvCxnSpPr>
            <p:spPr>
              <a:xfrm flipH="1">
                <a:off x="313510" y="3584275"/>
                <a:ext cx="65100" cy="104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33" name="Google Shape;433;p8"/>
            <p:cNvGrpSpPr/>
            <p:nvPr/>
          </p:nvGrpSpPr>
          <p:grpSpPr>
            <a:xfrm>
              <a:off x="5071007" y="-1892623"/>
              <a:ext cx="4043564" cy="3673594"/>
              <a:chOff x="5071007" y="-1892623"/>
              <a:chExt cx="4043564" cy="3673594"/>
            </a:xfrm>
          </p:grpSpPr>
          <p:sp>
            <p:nvSpPr>
              <p:cNvPr id="434" name="Google Shape;434;p8"/>
              <p:cNvSpPr/>
              <p:nvPr/>
            </p:nvSpPr>
            <p:spPr>
              <a:xfrm rot="9591490" flipH="1">
                <a:off x="5098516" y="540093"/>
                <a:ext cx="194282" cy="194282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5" name="Google Shape;435;p8"/>
              <p:cNvSpPr/>
              <p:nvPr/>
            </p:nvSpPr>
            <p:spPr>
              <a:xfrm rot="9591490" flipH="1">
                <a:off x="8892779" y="453876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6" name="Google Shape;436;p8"/>
              <p:cNvSpPr/>
              <p:nvPr/>
            </p:nvSpPr>
            <p:spPr>
              <a:xfrm rot="9590696" flipH="1">
                <a:off x="7529429" y="-1352882"/>
                <a:ext cx="401379" cy="401379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7" name="Google Shape;437;p8"/>
              <p:cNvSpPr/>
              <p:nvPr/>
            </p:nvSpPr>
            <p:spPr>
              <a:xfrm rot="9588852" flipH="1">
                <a:off x="7769090" y="-69319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8" name="Google Shape;438;p8"/>
              <p:cNvSpPr/>
              <p:nvPr/>
            </p:nvSpPr>
            <p:spPr>
              <a:xfrm rot="9585450" flipH="1">
                <a:off x="7304847" y="697939"/>
                <a:ext cx="96244" cy="9624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39" name="Google Shape;439;p8"/>
              <p:cNvSpPr/>
              <p:nvPr/>
            </p:nvSpPr>
            <p:spPr>
              <a:xfrm rot="9588852" flipH="1">
                <a:off x="8485536" y="1632066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0" name="Google Shape;440;p8"/>
              <p:cNvSpPr/>
              <p:nvPr/>
            </p:nvSpPr>
            <p:spPr>
              <a:xfrm rot="9588852" flipH="1">
                <a:off x="6653615" y="27813"/>
                <a:ext cx="130410" cy="13041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441" name="Google Shape;441;p8"/>
              <p:cNvSpPr/>
              <p:nvPr/>
            </p:nvSpPr>
            <p:spPr>
              <a:xfrm rot="9585450" flipH="1">
                <a:off x="8871292" y="-605485"/>
                <a:ext cx="96244" cy="9624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42" name="Google Shape;442;p8"/>
              <p:cNvCxnSpPr>
                <a:stCxn id="438" idx="5"/>
                <a:endCxn id="437" idx="1"/>
              </p:cNvCxnSpPr>
              <p:nvPr/>
            </p:nvCxnSpPr>
            <p:spPr>
              <a:xfrm rot="10800000" flipH="1">
                <a:off x="7373121" y="54962"/>
                <a:ext cx="433800" cy="64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3" name="Google Shape;443;p8"/>
              <p:cNvCxnSpPr>
                <a:stCxn id="439" idx="4"/>
                <a:endCxn id="437" idx="0"/>
              </p:cNvCxnSpPr>
              <p:nvPr/>
            </p:nvCxnSpPr>
            <p:spPr>
              <a:xfrm rot="10800000">
                <a:off x="7856841" y="57171"/>
                <a:ext cx="671400" cy="15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4" name="Google Shape;444;p8"/>
              <p:cNvCxnSpPr>
                <a:stCxn id="434" idx="6"/>
                <a:endCxn id="438" idx="3"/>
              </p:cNvCxnSpPr>
              <p:nvPr/>
            </p:nvCxnSpPr>
            <p:spPr>
              <a:xfrm>
                <a:off x="5286857" y="603783"/>
                <a:ext cx="2022300" cy="1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5" name="Google Shape;445;p8"/>
              <p:cNvCxnSpPr>
                <a:stCxn id="438" idx="7"/>
                <a:endCxn id="439" idx="2"/>
              </p:cNvCxnSpPr>
              <p:nvPr/>
            </p:nvCxnSpPr>
            <p:spPr>
              <a:xfrm>
                <a:off x="7396668" y="766214"/>
                <a:ext cx="1092900" cy="953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6" name="Google Shape;446;p8"/>
              <p:cNvCxnSpPr>
                <a:stCxn id="439" idx="6"/>
                <a:endCxn id="435" idx="1"/>
              </p:cNvCxnSpPr>
              <p:nvPr/>
            </p:nvCxnSpPr>
            <p:spPr>
              <a:xfrm rot="10800000" flipH="1">
                <a:off x="8611941" y="639171"/>
                <a:ext cx="337200" cy="1035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7" name="Google Shape;447;p8"/>
              <p:cNvCxnSpPr>
                <a:stCxn id="437" idx="7"/>
                <a:endCxn id="435" idx="3"/>
              </p:cNvCxnSpPr>
              <p:nvPr/>
            </p:nvCxnSpPr>
            <p:spPr>
              <a:xfrm>
                <a:off x="7893480" y="23251"/>
                <a:ext cx="1008300" cy="48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8"/>
              <p:cNvCxnSpPr>
                <a:stCxn id="434" idx="6"/>
                <a:endCxn id="440" idx="1"/>
              </p:cNvCxnSpPr>
              <p:nvPr/>
            </p:nvCxnSpPr>
            <p:spPr>
              <a:xfrm rot="10800000" flipH="1">
                <a:off x="5286857" y="152283"/>
                <a:ext cx="1404600" cy="45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9" name="Google Shape;449;p8"/>
              <p:cNvCxnSpPr>
                <a:stCxn id="440" idx="7"/>
                <a:endCxn id="437" idx="2"/>
              </p:cNvCxnSpPr>
              <p:nvPr/>
            </p:nvCxnSpPr>
            <p:spPr>
              <a:xfrm rot="10800000" flipH="1">
                <a:off x="6778004" y="18383"/>
                <a:ext cx="995100" cy="10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0" name="Google Shape;450;p8"/>
              <p:cNvCxnSpPr>
                <a:stCxn id="440" idx="5"/>
                <a:endCxn id="436" idx="2"/>
              </p:cNvCxnSpPr>
              <p:nvPr/>
            </p:nvCxnSpPr>
            <p:spPr>
              <a:xfrm rot="10800000" flipH="1">
                <a:off x="6746185" y="-1083067"/>
                <a:ext cx="795600" cy="111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1" name="Google Shape;451;p8"/>
              <p:cNvCxnSpPr>
                <a:stCxn id="436" idx="0"/>
                <a:endCxn id="437" idx="5"/>
              </p:cNvCxnSpPr>
              <p:nvPr/>
            </p:nvCxnSpPr>
            <p:spPr>
              <a:xfrm>
                <a:off x="7799269" y="-963792"/>
                <a:ext cx="62400" cy="90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8"/>
              <p:cNvCxnSpPr>
                <a:stCxn id="436" idx="7"/>
                <a:endCxn id="441" idx="3"/>
              </p:cNvCxnSpPr>
              <p:nvPr/>
            </p:nvCxnSpPr>
            <p:spPr>
              <a:xfrm>
                <a:off x="7912234" y="-1067870"/>
                <a:ext cx="963600" cy="49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8"/>
              <p:cNvCxnSpPr>
                <a:stCxn id="437" idx="6"/>
                <a:endCxn id="441" idx="2"/>
              </p:cNvCxnSpPr>
              <p:nvPr/>
            </p:nvCxnSpPr>
            <p:spPr>
              <a:xfrm rot="10800000" flipH="1">
                <a:off x="7895495" y="-540814"/>
                <a:ext cx="978900" cy="51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8"/>
              <p:cNvCxnSpPr>
                <a:stCxn id="441" idx="0"/>
                <a:endCxn id="435" idx="5"/>
              </p:cNvCxnSpPr>
              <p:nvPr/>
            </p:nvCxnSpPr>
            <p:spPr>
              <a:xfrm>
                <a:off x="8936064" y="-512213"/>
                <a:ext cx="94800" cy="97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5" name="Google Shape;455;p8"/>
              <p:cNvCxnSpPr>
                <a:stCxn id="439" idx="5"/>
                <a:endCxn id="441" idx="1"/>
              </p:cNvCxnSpPr>
              <p:nvPr/>
            </p:nvCxnSpPr>
            <p:spPr>
              <a:xfrm rot="10800000" flipH="1">
                <a:off x="8578106" y="-513814"/>
                <a:ext cx="321300" cy="215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8"/>
              <p:cNvCxnSpPr>
                <a:stCxn id="438" idx="6"/>
                <a:endCxn id="441" idx="1"/>
              </p:cNvCxnSpPr>
              <p:nvPr/>
            </p:nvCxnSpPr>
            <p:spPr>
              <a:xfrm rot="10800000" flipH="1">
                <a:off x="7398119" y="-513788"/>
                <a:ext cx="1501200" cy="124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8"/>
              <p:cNvCxnSpPr>
                <a:stCxn id="438" idx="4"/>
                <a:endCxn id="436" idx="1"/>
              </p:cNvCxnSpPr>
              <p:nvPr/>
            </p:nvCxnSpPr>
            <p:spPr>
              <a:xfrm rot="10800000" flipH="1">
                <a:off x="7336319" y="-970088"/>
                <a:ext cx="309600" cy="1671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8"/>
              <p:cNvCxnSpPr>
                <a:stCxn id="435" idx="4"/>
                <a:endCxn id="436" idx="7"/>
              </p:cNvCxnSpPr>
              <p:nvPr/>
            </p:nvCxnSpPr>
            <p:spPr>
              <a:xfrm rot="10800000">
                <a:off x="7912170" y="-1067784"/>
                <a:ext cx="1044300" cy="152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8"/>
              <p:cNvCxnSpPr>
                <a:stCxn id="434" idx="6"/>
                <a:endCxn id="436" idx="1"/>
              </p:cNvCxnSpPr>
              <p:nvPr/>
            </p:nvCxnSpPr>
            <p:spPr>
              <a:xfrm rot="10800000" flipH="1">
                <a:off x="5286857" y="-970017"/>
                <a:ext cx="2358900" cy="157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0" name="Google Shape;460;p8"/>
              <p:cNvSpPr/>
              <p:nvPr/>
            </p:nvSpPr>
            <p:spPr>
              <a:xfrm rot="9588852" flipH="1">
                <a:off x="8325123" y="-1874128"/>
                <a:ext cx="130410" cy="13041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1" name="Google Shape;461;p8"/>
              <p:cNvCxnSpPr>
                <a:stCxn id="441" idx="4"/>
                <a:endCxn id="460" idx="7"/>
              </p:cNvCxnSpPr>
              <p:nvPr/>
            </p:nvCxnSpPr>
            <p:spPr>
              <a:xfrm rot="10800000">
                <a:off x="8449464" y="-1781513"/>
                <a:ext cx="453300" cy="117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8"/>
              <p:cNvCxnSpPr>
                <a:stCxn id="460" idx="2"/>
                <a:endCxn id="436" idx="5"/>
              </p:cNvCxnSpPr>
              <p:nvPr/>
            </p:nvCxnSpPr>
            <p:spPr>
              <a:xfrm flipH="1">
                <a:off x="7814328" y="-1786423"/>
                <a:ext cx="514800" cy="45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3" name="Google Shape;463;p8"/>
              <p:cNvCxnSpPr>
                <a:stCxn id="460" idx="0"/>
                <a:endCxn id="435" idx="4"/>
              </p:cNvCxnSpPr>
              <p:nvPr/>
            </p:nvCxnSpPr>
            <p:spPr>
              <a:xfrm>
                <a:off x="8412828" y="-1747723"/>
                <a:ext cx="543600" cy="220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8"/>
              <p:cNvCxnSpPr>
                <a:stCxn id="460" idx="1"/>
                <a:endCxn id="437" idx="5"/>
              </p:cNvCxnSpPr>
              <p:nvPr/>
            </p:nvCxnSpPr>
            <p:spPr>
              <a:xfrm flipH="1">
                <a:off x="7861663" y="-1749738"/>
                <a:ext cx="501300" cy="168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465" name="Google Shape;465;p8"/>
              <p:cNvSpPr/>
              <p:nvPr/>
            </p:nvSpPr>
            <p:spPr>
              <a:xfrm rot="9591490" flipH="1">
                <a:off x="7189341" y="-1500669"/>
                <a:ext cx="194282" cy="194282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466" name="Google Shape;466;p8"/>
              <p:cNvCxnSpPr>
                <a:stCxn id="460" idx="2"/>
                <a:endCxn id="465" idx="6"/>
              </p:cNvCxnSpPr>
              <p:nvPr/>
            </p:nvCxnSpPr>
            <p:spPr>
              <a:xfrm flipH="1">
                <a:off x="7377828" y="-1786423"/>
                <a:ext cx="951300" cy="34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7" name="Google Shape;467;p8"/>
              <p:cNvCxnSpPr>
                <a:stCxn id="465" idx="1"/>
                <a:endCxn id="440" idx="5"/>
              </p:cNvCxnSpPr>
              <p:nvPr/>
            </p:nvCxnSpPr>
            <p:spPr>
              <a:xfrm flipH="1">
                <a:off x="6746147" y="-1315387"/>
                <a:ext cx="499500" cy="13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36451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714512"/>
            <a:ext cx="6576000" cy="12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3" name="Google Shape;553;p11"/>
          <p:cNvSpPr txBox="1">
            <a:spLocks noGrp="1"/>
          </p:cNvSpPr>
          <p:nvPr>
            <p:ph type="subTitle" idx="1"/>
          </p:nvPr>
        </p:nvSpPr>
        <p:spPr>
          <a:xfrm>
            <a:off x="1284000" y="2922288"/>
            <a:ext cx="6576000" cy="50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554" name="Google Shape;554;p1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555" name="Google Shape;555;p1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556" name="Google Shape;556;p1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7" name="Google Shape;557;p1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8" name="Google Shape;558;p1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59" name="Google Shape;559;p1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0" name="Google Shape;560;p1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1" name="Google Shape;561;p1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2" name="Google Shape;562;p1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63" name="Google Shape;563;p1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64" name="Google Shape;564;p11"/>
              <p:cNvCxnSpPr>
                <a:stCxn id="560" idx="5"/>
                <a:endCxn id="55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1"/>
              <p:cNvCxnSpPr>
                <a:stCxn id="561" idx="4"/>
                <a:endCxn id="55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1"/>
              <p:cNvCxnSpPr>
                <a:stCxn id="556" idx="6"/>
                <a:endCxn id="56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1"/>
              <p:cNvCxnSpPr>
                <a:stCxn id="560" idx="7"/>
                <a:endCxn id="56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11"/>
              <p:cNvCxnSpPr>
                <a:stCxn id="561" idx="6"/>
                <a:endCxn id="55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9" name="Google Shape;569;p11"/>
              <p:cNvCxnSpPr>
                <a:stCxn id="559" idx="7"/>
                <a:endCxn id="55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0" name="Google Shape;570;p11"/>
              <p:cNvCxnSpPr>
                <a:stCxn id="556" idx="6"/>
                <a:endCxn id="56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1" name="Google Shape;571;p11"/>
              <p:cNvCxnSpPr>
                <a:stCxn id="562" idx="6"/>
                <a:endCxn id="55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2" name="Google Shape;572;p11"/>
              <p:cNvCxnSpPr>
                <a:stCxn id="562" idx="6"/>
                <a:endCxn id="55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3" name="Google Shape;573;p11"/>
              <p:cNvCxnSpPr>
                <a:stCxn id="558" idx="7"/>
                <a:endCxn id="56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4" name="Google Shape;574;p11"/>
              <p:cNvCxnSpPr>
                <a:stCxn id="559" idx="6"/>
                <a:endCxn id="56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5" name="Google Shape;575;p11"/>
              <p:cNvCxnSpPr>
                <a:stCxn id="563" idx="0"/>
                <a:endCxn id="55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6" name="Google Shape;576;p11"/>
              <p:cNvCxnSpPr>
                <a:stCxn id="561" idx="5"/>
                <a:endCxn id="56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7" name="Google Shape;577;p11"/>
              <p:cNvCxnSpPr>
                <a:stCxn id="560" idx="6"/>
                <a:endCxn id="56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8" name="Google Shape;578;p11"/>
              <p:cNvCxnSpPr>
                <a:stCxn id="560" idx="4"/>
                <a:endCxn id="55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79" name="Google Shape;579;p1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0" name="Google Shape;580;p11"/>
              <p:cNvCxnSpPr>
                <a:stCxn id="563" idx="4"/>
                <a:endCxn id="57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1" name="Google Shape;581;p11"/>
              <p:cNvCxnSpPr>
                <a:stCxn id="579" idx="1"/>
                <a:endCxn id="55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2" name="Google Shape;582;p11"/>
              <p:cNvCxnSpPr>
                <a:stCxn id="579" idx="1"/>
                <a:endCxn id="55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83" name="Google Shape;583;p1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84" name="Google Shape;584;p11"/>
              <p:cNvCxnSpPr>
                <a:stCxn id="561" idx="0"/>
                <a:endCxn id="58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5" name="Google Shape;585;p11"/>
              <p:cNvCxnSpPr>
                <a:stCxn id="557" idx="0"/>
                <a:endCxn id="58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86" name="Google Shape;586;p1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587" name="Google Shape;587;p1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8" name="Google Shape;588;p1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89" name="Google Shape;589;p1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0" name="Google Shape;590;p1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1" name="Google Shape;591;p1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2" name="Google Shape;592;p1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3" name="Google Shape;593;p1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594" name="Google Shape;594;p1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595" name="Google Shape;595;p11"/>
              <p:cNvCxnSpPr>
                <a:stCxn id="591" idx="5"/>
                <a:endCxn id="59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6" name="Google Shape;596;p11"/>
              <p:cNvCxnSpPr>
                <a:stCxn id="592" idx="4"/>
                <a:endCxn id="59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7" name="Google Shape;597;p11"/>
              <p:cNvCxnSpPr>
                <a:stCxn id="587" idx="6"/>
                <a:endCxn id="59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8" name="Google Shape;598;p11"/>
              <p:cNvCxnSpPr>
                <a:stCxn id="587" idx="0"/>
                <a:endCxn id="59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9" name="Google Shape;599;p11"/>
              <p:cNvCxnSpPr>
                <a:stCxn id="591" idx="7"/>
                <a:endCxn id="59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0" name="Google Shape;600;p11"/>
              <p:cNvCxnSpPr>
                <a:stCxn id="592" idx="6"/>
                <a:endCxn id="58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1" name="Google Shape;601;p11"/>
              <p:cNvCxnSpPr>
                <a:stCxn id="590" idx="7"/>
                <a:endCxn id="58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2" name="Google Shape;602;p11"/>
              <p:cNvCxnSpPr>
                <a:stCxn id="587" idx="5"/>
                <a:endCxn id="59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3" name="Google Shape;603;p11"/>
              <p:cNvCxnSpPr>
                <a:stCxn id="593" idx="7"/>
                <a:endCxn id="59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4" name="Google Shape;604;p11"/>
              <p:cNvCxnSpPr>
                <a:stCxn id="593" idx="7"/>
                <a:endCxn id="58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5" name="Google Shape;605;p11"/>
              <p:cNvCxnSpPr>
                <a:stCxn id="589" idx="0"/>
                <a:endCxn id="59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6" name="Google Shape;606;p11"/>
              <p:cNvCxnSpPr>
                <a:stCxn id="594" idx="1"/>
                <a:endCxn id="58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7" name="Google Shape;607;p11"/>
              <p:cNvCxnSpPr>
                <a:stCxn id="591" idx="6"/>
                <a:endCxn id="59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8" name="Google Shape;608;p11"/>
              <p:cNvCxnSpPr>
                <a:stCxn id="588" idx="4"/>
                <a:endCxn id="58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09" name="Google Shape;609;p1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0" name="Google Shape;610;p11"/>
              <p:cNvCxnSpPr>
                <a:stCxn id="594" idx="2"/>
                <a:endCxn id="60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1" name="Google Shape;611;p11"/>
              <p:cNvCxnSpPr>
                <a:stCxn id="609" idx="2"/>
                <a:endCxn id="58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2" name="Google Shape;612;p11"/>
              <p:cNvCxnSpPr>
                <a:stCxn id="609" idx="0"/>
                <a:endCxn id="58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3" name="Google Shape;613;p11"/>
              <p:cNvCxnSpPr>
                <a:stCxn id="609" idx="1"/>
                <a:endCxn id="59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4" name="Google Shape;614;p1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5" name="Google Shape;615;p11"/>
              <p:cNvCxnSpPr>
                <a:stCxn id="589" idx="3"/>
                <a:endCxn id="61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11"/>
              <p:cNvCxnSpPr>
                <a:stCxn id="614" idx="0"/>
                <a:endCxn id="59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17" name="Google Shape;617;p1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18" name="Google Shape;618;p11"/>
              <p:cNvCxnSpPr>
                <a:stCxn id="587" idx="6"/>
                <a:endCxn id="61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9" name="Google Shape;619;p11"/>
              <p:cNvCxnSpPr>
                <a:stCxn id="593" idx="0"/>
                <a:endCxn id="61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0" name="Google Shape;620;p11"/>
              <p:cNvCxnSpPr>
                <a:stCxn id="617" idx="6"/>
                <a:endCxn id="59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1" name="Google Shape;621;p1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2" name="Google Shape;622;p11"/>
              <p:cNvCxnSpPr>
                <a:stCxn id="614" idx="5"/>
                <a:endCxn id="62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11"/>
              <p:cNvCxnSpPr>
                <a:stCxn id="621" idx="7"/>
                <a:endCxn id="58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24" name="Google Shape;624;p1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25" name="Google Shape;625;p11"/>
              <p:cNvCxnSpPr>
                <a:stCxn id="614" idx="0"/>
                <a:endCxn id="62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6" name="Google Shape;626;p11"/>
              <p:cNvCxnSpPr>
                <a:stCxn id="624" idx="1"/>
                <a:endCxn id="59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7" name="Google Shape;627;p11"/>
              <p:cNvCxnSpPr>
                <a:stCxn id="624" idx="6"/>
                <a:endCxn id="58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51514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14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02" name="Google Shape;702;p14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703" name="Google Shape;703;p14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704" name="Google Shape;704;p14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5" name="Google Shape;705;p14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6" name="Google Shape;706;p14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07" name="Google Shape;707;p14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708" name="Google Shape;708;p14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09" name="Google Shape;709;p14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0" name="Google Shape;710;p14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1" name="Google Shape;711;p14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12" name="Google Shape;712;p14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713" name="Google Shape;713;p14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714" name="Google Shape;714;p14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5" name="Google Shape;715;p14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6" name="Google Shape;716;p14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7" name="Google Shape;717;p14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8" name="Google Shape;718;p14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19" name="Google Shape;719;p14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0" name="Google Shape;720;p14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21" name="Google Shape;721;p14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22" name="Google Shape;722;p14"/>
              <p:cNvCxnSpPr>
                <a:stCxn id="718" idx="5"/>
                <a:endCxn id="717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3" name="Google Shape;723;p14"/>
              <p:cNvCxnSpPr>
                <a:stCxn id="719" idx="4"/>
                <a:endCxn id="717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4" name="Google Shape;724;p14"/>
              <p:cNvCxnSpPr>
                <a:stCxn id="714" idx="0"/>
                <a:endCxn id="718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5" name="Google Shape;725;p14"/>
              <p:cNvCxnSpPr>
                <a:stCxn id="718" idx="6"/>
                <a:endCxn id="719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6" name="Google Shape;726;p14"/>
              <p:cNvCxnSpPr>
                <a:stCxn id="719" idx="6"/>
                <a:endCxn id="715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7" name="Google Shape;727;p14"/>
              <p:cNvCxnSpPr>
                <a:stCxn id="717" idx="6"/>
                <a:endCxn id="715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8" name="Google Shape;728;p14"/>
              <p:cNvCxnSpPr>
                <a:stCxn id="714" idx="6"/>
                <a:endCxn id="720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9" name="Google Shape;729;p14"/>
              <p:cNvCxnSpPr>
                <a:stCxn id="714" idx="7"/>
                <a:endCxn id="717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0" name="Google Shape;730;p14"/>
              <p:cNvCxnSpPr>
                <a:stCxn id="720" idx="7"/>
                <a:endCxn id="716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1" name="Google Shape;731;p14"/>
              <p:cNvCxnSpPr>
                <a:stCxn id="716" idx="0"/>
                <a:endCxn id="717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2" name="Google Shape;732;p14"/>
              <p:cNvCxnSpPr>
                <a:stCxn id="721" idx="2"/>
                <a:endCxn id="715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3" name="Google Shape;733;p14"/>
              <p:cNvCxnSpPr>
                <a:stCxn id="719" idx="7"/>
                <a:endCxn id="721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4" name="Google Shape;734;p14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35" name="Google Shape;735;p14"/>
              <p:cNvCxnSpPr>
                <a:stCxn id="721" idx="3"/>
                <a:endCxn id="734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6" name="Google Shape;736;p14"/>
              <p:cNvCxnSpPr>
                <a:stCxn id="734" idx="2"/>
                <a:endCxn id="716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7" name="Google Shape;737;p14"/>
              <p:cNvCxnSpPr>
                <a:stCxn id="734" idx="0"/>
                <a:endCxn id="715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8" name="Google Shape;738;p14"/>
              <p:cNvCxnSpPr>
                <a:stCxn id="734" idx="1"/>
                <a:endCxn id="717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39" name="Google Shape;739;p14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0" name="Google Shape;740;p14"/>
              <p:cNvCxnSpPr>
                <a:stCxn id="716" idx="2"/>
                <a:endCxn id="739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1" name="Google Shape;741;p14"/>
              <p:cNvCxnSpPr>
                <a:stCxn id="739" idx="3"/>
                <a:endCxn id="714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2" name="Google Shape;742;p14"/>
              <p:cNvCxnSpPr>
                <a:stCxn id="717" idx="4"/>
                <a:endCxn id="739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43" name="Google Shape;743;p14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44" name="Google Shape;744;p14"/>
              <p:cNvCxnSpPr>
                <a:stCxn id="717" idx="0"/>
                <a:endCxn id="743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5" name="Google Shape;745;p14"/>
              <p:cNvCxnSpPr>
                <a:stCxn id="718" idx="7"/>
                <a:endCxn id="743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46" name="Google Shape;746;p14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747" name="Google Shape;747;p14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8" name="Google Shape;748;p14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49" name="Google Shape;749;p14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0" name="Google Shape;750;p14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1" name="Google Shape;751;p14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2" name="Google Shape;752;p14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3" name="Google Shape;753;p14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54" name="Google Shape;754;p14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55" name="Google Shape;755;p14"/>
              <p:cNvCxnSpPr>
                <a:stCxn id="752" idx="4"/>
                <a:endCxn id="750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6" name="Google Shape;756;p14"/>
              <p:cNvCxnSpPr>
                <a:stCxn id="747" idx="7"/>
                <a:endCxn id="751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7" name="Google Shape;757;p14"/>
              <p:cNvCxnSpPr>
                <a:stCxn id="751" idx="7"/>
                <a:endCxn id="752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8" name="Google Shape;758;p14"/>
              <p:cNvCxnSpPr>
                <a:stCxn id="752" idx="6"/>
                <a:endCxn id="748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9" name="Google Shape;759;p14"/>
              <p:cNvCxnSpPr>
                <a:stCxn id="750" idx="7"/>
                <a:endCxn id="748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0" name="Google Shape;760;p14"/>
              <p:cNvCxnSpPr>
                <a:stCxn id="747" idx="6"/>
                <a:endCxn id="753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1" name="Google Shape;761;p14"/>
              <p:cNvCxnSpPr>
                <a:stCxn id="753" idx="0"/>
                <a:endCxn id="750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2" name="Google Shape;762;p14"/>
              <p:cNvCxnSpPr>
                <a:stCxn id="753" idx="5"/>
                <a:endCxn id="749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4"/>
              <p:cNvCxnSpPr>
                <a:stCxn id="749" idx="0"/>
                <a:endCxn id="750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4"/>
              <p:cNvCxnSpPr>
                <a:stCxn id="749" idx="7"/>
                <a:endCxn id="754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4"/>
              <p:cNvCxnSpPr>
                <a:stCxn id="750" idx="6"/>
                <a:endCxn id="754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6" name="Google Shape;766;p14"/>
              <p:cNvCxnSpPr>
                <a:stCxn id="754" idx="0"/>
                <a:endCxn id="748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7" name="Google Shape;767;p14"/>
              <p:cNvCxnSpPr>
                <a:stCxn id="752" idx="5"/>
                <a:endCxn id="754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8" name="Google Shape;768;p14"/>
              <p:cNvCxnSpPr>
                <a:stCxn id="751" idx="6"/>
                <a:endCxn id="754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9" name="Google Shape;769;p14"/>
              <p:cNvCxnSpPr>
                <a:stCxn id="751" idx="5"/>
                <a:endCxn id="753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0" name="Google Shape;770;p14"/>
              <p:cNvCxnSpPr>
                <a:stCxn id="748" idx="4"/>
                <a:endCxn id="749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1" name="Google Shape;771;p14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2" name="Google Shape;772;p14"/>
              <p:cNvCxnSpPr>
                <a:stCxn id="754" idx="4"/>
                <a:endCxn id="771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3" name="Google Shape;773;p14"/>
              <p:cNvCxnSpPr>
                <a:stCxn id="771" idx="1"/>
                <a:endCxn id="749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74" name="Google Shape;774;p14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775" name="Google Shape;775;p14"/>
              <p:cNvCxnSpPr>
                <a:stCxn id="771" idx="2"/>
                <a:endCxn id="774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4"/>
              <p:cNvCxnSpPr>
                <a:stCxn id="774" idx="1"/>
                <a:endCxn id="753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4"/>
              <p:cNvCxnSpPr>
                <a:stCxn id="774" idx="7"/>
                <a:endCxn id="749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149818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1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0" name="Google Shape;780;p15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781" name="Google Shape;781;p15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782" name="Google Shape;782;p15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3" name="Google Shape;783;p15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4" name="Google Shape;784;p15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785" name="Google Shape;785;p15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786" name="Google Shape;786;p15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7" name="Google Shape;787;p15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8" name="Google Shape;788;p15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89" name="Google Shape;789;p15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790" name="Google Shape;790;p15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791" name="Google Shape;791;p15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792" name="Google Shape;792;p15"/>
              <p:cNvCxnSpPr>
                <a:stCxn id="793" idx="7"/>
                <a:endCxn id="794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4" name="Google Shape;794;p15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5" name="Google Shape;795;p15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6" name="Google Shape;796;p15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7" name="Google Shape;797;p15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8" name="Google Shape;798;p15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799" name="Google Shape;799;p15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00" name="Google Shape;800;p15"/>
              <p:cNvCxnSpPr>
                <a:stCxn id="799" idx="4"/>
                <a:endCxn id="796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1" name="Google Shape;801;p15"/>
              <p:cNvCxnSpPr>
                <a:stCxn id="798" idx="4"/>
                <a:endCxn id="796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2" name="Google Shape;802;p15"/>
              <p:cNvCxnSpPr>
                <a:stCxn id="798" idx="5"/>
                <a:endCxn id="799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3" name="Google Shape;803;p15"/>
              <p:cNvCxnSpPr>
                <a:stCxn id="798" idx="0"/>
                <a:endCxn id="795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4" name="Google Shape;804;p15"/>
              <p:cNvCxnSpPr>
                <a:stCxn id="798" idx="7"/>
                <a:endCxn id="793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5" name="Google Shape;805;p15"/>
              <p:cNvCxnSpPr>
                <a:stCxn id="795" idx="5"/>
                <a:endCxn id="793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6" name="Google Shape;806;p15"/>
              <p:cNvCxnSpPr>
                <a:stCxn id="795" idx="6"/>
                <a:endCxn id="794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15"/>
              <p:cNvCxnSpPr>
                <a:stCxn id="797" idx="2"/>
                <a:endCxn id="795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8" name="Google Shape;808;p15"/>
              <p:cNvCxnSpPr>
                <a:stCxn id="799" idx="0"/>
                <a:endCxn id="793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9" name="Google Shape;809;p15"/>
              <p:cNvCxnSpPr>
                <a:stCxn id="799" idx="0"/>
                <a:endCxn id="797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93" name="Google Shape;793;p15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10" name="Google Shape;810;p15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811" name="Google Shape;811;p15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2" name="Google Shape;812;p15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3" name="Google Shape;813;p15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4" name="Google Shape;814;p15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5" name="Google Shape;815;p15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6" name="Google Shape;816;p15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7" name="Google Shape;817;p15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18" name="Google Shape;818;p15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19" name="Google Shape;819;p15"/>
              <p:cNvCxnSpPr>
                <a:stCxn id="815" idx="5"/>
                <a:endCxn id="814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5"/>
              <p:cNvCxnSpPr>
                <a:stCxn id="816" idx="4"/>
                <a:endCxn id="814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1" name="Google Shape;821;p15"/>
              <p:cNvCxnSpPr>
                <a:stCxn id="811" idx="6"/>
                <a:endCxn id="814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2" name="Google Shape;822;p15"/>
              <p:cNvCxnSpPr>
                <a:stCxn id="811" idx="0"/>
                <a:endCxn id="815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3" name="Google Shape;823;p15"/>
              <p:cNvCxnSpPr>
                <a:stCxn id="815" idx="7"/>
                <a:endCxn id="816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4" name="Google Shape;824;p15"/>
              <p:cNvCxnSpPr>
                <a:stCxn id="816" idx="6"/>
                <a:endCxn id="812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5" name="Google Shape;825;p15"/>
              <p:cNvCxnSpPr>
                <a:stCxn id="814" idx="7"/>
                <a:endCxn id="812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6" name="Google Shape;826;p15"/>
              <p:cNvCxnSpPr>
                <a:stCxn id="811" idx="5"/>
                <a:endCxn id="817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15"/>
              <p:cNvCxnSpPr>
                <a:stCxn id="817" idx="7"/>
                <a:endCxn id="814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5"/>
              <p:cNvCxnSpPr>
                <a:stCxn id="817" idx="5"/>
                <a:endCxn id="813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5"/>
              <p:cNvCxnSpPr>
                <a:stCxn id="813" idx="0"/>
                <a:endCxn id="814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5"/>
              <p:cNvCxnSpPr>
                <a:stCxn id="813" idx="7"/>
                <a:endCxn id="818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1" name="Google Shape;831;p15"/>
              <p:cNvCxnSpPr>
                <a:stCxn id="814" idx="6"/>
                <a:endCxn id="818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2" name="Google Shape;832;p15"/>
              <p:cNvCxnSpPr>
                <a:stCxn id="818" idx="0"/>
                <a:endCxn id="812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3" name="Google Shape;833;p15"/>
              <p:cNvCxnSpPr>
                <a:stCxn id="815" idx="4"/>
                <a:endCxn id="813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4" name="Google Shape;834;p15"/>
              <p:cNvCxnSpPr>
                <a:stCxn id="812" idx="4"/>
                <a:endCxn id="813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5" name="Google Shape;835;p15"/>
              <p:cNvCxnSpPr>
                <a:stCxn id="811" idx="5"/>
                <a:endCxn id="813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6" name="Google Shape;836;p15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37" name="Google Shape;837;p15"/>
              <p:cNvCxnSpPr>
                <a:stCxn id="818" idx="4"/>
                <a:endCxn id="836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8" name="Google Shape;838;p15"/>
              <p:cNvCxnSpPr>
                <a:stCxn id="836" idx="2"/>
                <a:endCxn id="813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9" name="Google Shape;839;p15"/>
              <p:cNvCxnSpPr>
                <a:stCxn id="836" idx="0"/>
                <a:endCxn id="812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5"/>
              <p:cNvCxnSpPr>
                <a:stCxn id="836" idx="1"/>
                <a:endCxn id="814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41" name="Google Shape;841;p15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42" name="Google Shape;842;p15"/>
              <p:cNvCxnSpPr>
                <a:stCxn id="836" idx="2"/>
                <a:endCxn id="841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3" name="Google Shape;843;p15"/>
              <p:cNvCxnSpPr>
                <a:stCxn id="841" idx="1"/>
                <a:endCxn id="817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177483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846" name="Google Shape;846;p16"/>
          <p:cNvGrpSpPr/>
          <p:nvPr/>
        </p:nvGrpSpPr>
        <p:grpSpPr>
          <a:xfrm>
            <a:off x="3132451" y="3639438"/>
            <a:ext cx="5812012" cy="1415987"/>
            <a:chOff x="3132451" y="3639438"/>
            <a:chExt cx="5812012" cy="1415987"/>
          </a:xfrm>
        </p:grpSpPr>
        <p:grpSp>
          <p:nvGrpSpPr>
            <p:cNvPr id="847" name="Google Shape;847;p16"/>
            <p:cNvGrpSpPr/>
            <p:nvPr/>
          </p:nvGrpSpPr>
          <p:grpSpPr>
            <a:xfrm rot="10800000" flipH="1">
              <a:off x="8538188" y="3639438"/>
              <a:ext cx="406275" cy="563575"/>
              <a:chOff x="140150" y="4340075"/>
              <a:chExt cx="406275" cy="563575"/>
            </a:xfrm>
          </p:grpSpPr>
          <p:sp>
            <p:nvSpPr>
              <p:cNvPr id="848" name="Google Shape;848;p1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49" name="Google Shape;849;p1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0" name="Google Shape;850;p16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1" name="Google Shape;851;p1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852" name="Google Shape;852;p16"/>
            <p:cNvGrpSpPr/>
            <p:nvPr/>
          </p:nvGrpSpPr>
          <p:grpSpPr>
            <a:xfrm rot="10800000">
              <a:off x="3132451" y="4732750"/>
              <a:ext cx="298275" cy="322675"/>
              <a:chOff x="8667225" y="681525"/>
              <a:chExt cx="298275" cy="322675"/>
            </a:xfrm>
          </p:grpSpPr>
          <p:sp>
            <p:nvSpPr>
              <p:cNvPr id="853" name="Google Shape;853;p1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4" name="Google Shape;854;p1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5" name="Google Shape;855;p1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856" name="Google Shape;856;p16"/>
          <p:cNvGrpSpPr/>
          <p:nvPr/>
        </p:nvGrpSpPr>
        <p:grpSpPr>
          <a:xfrm>
            <a:off x="-497962" y="-2402532"/>
            <a:ext cx="9442425" cy="7984626"/>
            <a:chOff x="-497962" y="-2402532"/>
            <a:chExt cx="9442425" cy="7984626"/>
          </a:xfrm>
        </p:grpSpPr>
        <p:grpSp>
          <p:nvGrpSpPr>
            <p:cNvPr id="857" name="Google Shape;857;p16"/>
            <p:cNvGrpSpPr/>
            <p:nvPr/>
          </p:nvGrpSpPr>
          <p:grpSpPr>
            <a:xfrm>
              <a:off x="4589284" y="-2402532"/>
              <a:ext cx="4355179" cy="2890037"/>
              <a:chOff x="4589284" y="-2402532"/>
              <a:chExt cx="4355179" cy="2890037"/>
            </a:xfrm>
          </p:grpSpPr>
          <p:sp>
            <p:nvSpPr>
              <p:cNvPr id="858" name="Google Shape;858;p16"/>
              <p:cNvSpPr/>
              <p:nvPr/>
            </p:nvSpPr>
            <p:spPr>
              <a:xfrm rot="-2040502">
                <a:off x="4627083" y="192930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59" name="Google Shape;859;p16"/>
              <p:cNvSpPr/>
              <p:nvPr/>
            </p:nvSpPr>
            <p:spPr>
              <a:xfrm rot="-2040502">
                <a:off x="7193806" y="-2094369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0" name="Google Shape;860;p16"/>
              <p:cNvSpPr/>
              <p:nvPr/>
            </p:nvSpPr>
            <p:spPr>
              <a:xfrm rot="-2039936">
                <a:off x="7657969" y="-331832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1" name="Google Shape;861;p16"/>
              <p:cNvSpPr/>
              <p:nvPr/>
            </p:nvSpPr>
            <p:spPr>
              <a:xfrm rot="-2047713">
                <a:off x="6999695" y="-80062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2" name="Google Shape;862;p16"/>
              <p:cNvSpPr/>
              <p:nvPr/>
            </p:nvSpPr>
            <p:spPr>
              <a:xfrm rot="-2045153">
                <a:off x="6126796" y="-832163"/>
                <a:ext cx="96354" cy="9635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3" name="Google Shape;863;p16"/>
              <p:cNvSpPr/>
              <p:nvPr/>
            </p:nvSpPr>
            <p:spPr>
              <a:xfrm rot="-2047713">
                <a:off x="6039211" y="-237716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4" name="Google Shape;864;p16"/>
              <p:cNvSpPr/>
              <p:nvPr/>
            </p:nvSpPr>
            <p:spPr>
              <a:xfrm rot="-2047713">
                <a:off x="6268216" y="-105290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65" name="Google Shape;865;p16"/>
              <p:cNvSpPr/>
              <p:nvPr/>
            </p:nvSpPr>
            <p:spPr>
              <a:xfrm rot="-2045153">
                <a:off x="8100376" y="-1339754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66" name="Google Shape;866;p16"/>
              <p:cNvCxnSpPr>
                <a:stCxn id="862" idx="5"/>
                <a:endCxn id="861" idx="1"/>
              </p:cNvCxnSpPr>
              <p:nvPr/>
            </p:nvCxnSpPr>
            <p:spPr>
              <a:xfrm>
                <a:off x="6222278" y="-774864"/>
                <a:ext cx="778500" cy="2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7" name="Google Shape;867;p16"/>
              <p:cNvCxnSpPr>
                <a:stCxn id="863" idx="4"/>
                <a:endCxn id="861" idx="0"/>
              </p:cNvCxnSpPr>
              <p:nvPr/>
            </p:nvCxnSpPr>
            <p:spPr>
              <a:xfrm>
                <a:off x="6141046" y="-2257932"/>
                <a:ext cx="887400" cy="146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8" name="Google Shape;868;p16"/>
              <p:cNvCxnSpPr>
                <a:stCxn id="858" idx="6"/>
                <a:endCxn id="862" idx="3"/>
              </p:cNvCxnSpPr>
              <p:nvPr/>
            </p:nvCxnSpPr>
            <p:spPr>
              <a:xfrm rot="10800000" flipH="1">
                <a:off x="4805134" y="-736769"/>
                <a:ext cx="1360800" cy="97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69" name="Google Shape;869;p16"/>
              <p:cNvCxnSpPr>
                <a:stCxn id="862" idx="7"/>
                <a:endCxn id="863" idx="2"/>
              </p:cNvCxnSpPr>
              <p:nvPr/>
            </p:nvCxnSpPr>
            <p:spPr>
              <a:xfrm rot="10800000">
                <a:off x="6050594" y="-2275192"/>
                <a:ext cx="133500" cy="144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0" name="Google Shape;870;p16"/>
              <p:cNvCxnSpPr>
                <a:stCxn id="863" idx="6"/>
                <a:endCxn id="859" idx="1"/>
              </p:cNvCxnSpPr>
              <p:nvPr/>
            </p:nvCxnSpPr>
            <p:spPr>
              <a:xfrm>
                <a:off x="6158446" y="-2348532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1" name="Google Shape;871;p16"/>
              <p:cNvCxnSpPr>
                <a:stCxn id="861" idx="7"/>
                <a:endCxn id="859" idx="3"/>
              </p:cNvCxnSpPr>
              <p:nvPr/>
            </p:nvCxnSpPr>
            <p:spPr>
              <a:xfrm rot="10800000" flipH="1">
                <a:off x="7077233" y="-1901356"/>
                <a:ext cx="195300" cy="110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2" name="Google Shape;872;p16"/>
              <p:cNvCxnSpPr>
                <a:stCxn id="858" idx="6"/>
                <a:endCxn id="864" idx="1"/>
              </p:cNvCxnSpPr>
              <p:nvPr/>
            </p:nvCxnSpPr>
            <p:spPr>
              <a:xfrm rot="10800000" flipH="1">
                <a:off x="4805134" y="-52469"/>
                <a:ext cx="1464300" cy="28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3" name="Google Shape;873;p16"/>
              <p:cNvCxnSpPr>
                <a:stCxn id="864" idx="6"/>
                <a:endCxn id="861" idx="2"/>
              </p:cNvCxnSpPr>
              <p:nvPr/>
            </p:nvCxnSpPr>
            <p:spPr>
              <a:xfrm rot="10800000" flipH="1">
                <a:off x="6387451" y="-698855"/>
                <a:ext cx="623400" cy="62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4" name="Google Shape;874;p16"/>
              <p:cNvCxnSpPr>
                <a:stCxn id="864" idx="5"/>
                <a:endCxn id="860" idx="1"/>
              </p:cNvCxnSpPr>
              <p:nvPr/>
            </p:nvCxnSpPr>
            <p:spPr>
              <a:xfrm rot="10800000" flipH="1">
                <a:off x="6397515" y="-169351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5" name="Google Shape;875;p16"/>
              <p:cNvCxnSpPr>
                <a:stCxn id="860" idx="0"/>
                <a:endCxn id="861" idx="5"/>
              </p:cNvCxnSpPr>
              <p:nvPr/>
            </p:nvCxnSpPr>
            <p:spPr>
              <a:xfrm rot="10800000">
                <a:off x="7129021" y="-723230"/>
                <a:ext cx="617400" cy="42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6" name="Google Shape;876;p16"/>
              <p:cNvCxnSpPr>
                <a:stCxn id="860" idx="7"/>
                <a:endCxn id="865" idx="3"/>
              </p:cNvCxnSpPr>
              <p:nvPr/>
            </p:nvCxnSpPr>
            <p:spPr>
              <a:xfrm rot="10800000" flipH="1">
                <a:off x="7896910" y="-1244345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7" name="Google Shape;877;p16"/>
              <p:cNvCxnSpPr>
                <a:stCxn id="861" idx="6"/>
                <a:endCxn id="865" idx="2"/>
              </p:cNvCxnSpPr>
              <p:nvPr/>
            </p:nvCxnSpPr>
            <p:spPr>
              <a:xfrm rot="10800000" flipH="1">
                <a:off x="7118930" y="-1264592"/>
                <a:ext cx="989700" cy="492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8" name="Google Shape;878;p16"/>
              <p:cNvCxnSpPr>
                <a:stCxn id="865" idx="0"/>
                <a:endCxn id="859" idx="5"/>
              </p:cNvCxnSpPr>
              <p:nvPr/>
            </p:nvCxnSpPr>
            <p:spPr>
              <a:xfrm rot="10800000">
                <a:off x="7386853" y="-1978577"/>
                <a:ext cx="734700" cy="647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79" name="Google Shape;879;p16"/>
              <p:cNvCxnSpPr>
                <a:stCxn id="863" idx="5"/>
                <a:endCxn id="865" idx="1"/>
              </p:cNvCxnSpPr>
              <p:nvPr/>
            </p:nvCxnSpPr>
            <p:spPr>
              <a:xfrm>
                <a:off x="6168510" y="-2299629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0" name="Google Shape;880;p16"/>
              <p:cNvCxnSpPr>
                <a:stCxn id="862" idx="6"/>
                <a:endCxn id="865" idx="1"/>
              </p:cNvCxnSpPr>
              <p:nvPr/>
            </p:nvCxnSpPr>
            <p:spPr>
              <a:xfrm rot="10800000" flipH="1">
                <a:off x="6214873" y="-1300586"/>
                <a:ext cx="1886400" cy="489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1" name="Google Shape;881;p16"/>
              <p:cNvCxnSpPr>
                <a:stCxn id="862" idx="4"/>
                <a:endCxn id="860" idx="1"/>
              </p:cNvCxnSpPr>
              <p:nvPr/>
            </p:nvCxnSpPr>
            <p:spPr>
              <a:xfrm>
                <a:off x="6201973" y="-744086"/>
                <a:ext cx="1459800" cy="574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2" name="Google Shape;882;p16"/>
              <p:cNvCxnSpPr>
                <a:stCxn id="859" idx="4"/>
                <a:endCxn id="860" idx="7"/>
              </p:cNvCxnSpPr>
              <p:nvPr/>
            </p:nvCxnSpPr>
            <p:spPr>
              <a:xfrm>
                <a:off x="7345607" y="-1916318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3" name="Google Shape;883;p16"/>
              <p:cNvSpPr/>
              <p:nvPr/>
            </p:nvSpPr>
            <p:spPr>
              <a:xfrm rot="-2047713">
                <a:off x="8788629" y="-4306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4" name="Google Shape;884;p16"/>
              <p:cNvCxnSpPr>
                <a:stCxn id="865" idx="4"/>
                <a:endCxn id="883" idx="7"/>
              </p:cNvCxnSpPr>
              <p:nvPr/>
            </p:nvCxnSpPr>
            <p:spPr>
              <a:xfrm>
                <a:off x="8175553" y="-1251677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5" name="Google Shape;885;p16"/>
              <p:cNvCxnSpPr>
                <a:stCxn id="883" idx="1"/>
                <a:endCxn id="860" idx="5"/>
              </p:cNvCxnSpPr>
              <p:nvPr/>
            </p:nvCxnSpPr>
            <p:spPr>
              <a:xfrm rot="10800000">
                <a:off x="8055700" y="-93031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6" name="Google Shape;886;p16"/>
              <p:cNvCxnSpPr>
                <a:stCxn id="883" idx="0"/>
                <a:endCxn id="859" idx="4"/>
              </p:cNvCxnSpPr>
              <p:nvPr/>
            </p:nvCxnSpPr>
            <p:spPr>
              <a:xfrm rot="10800000">
                <a:off x="7345463" y="-1916427"/>
                <a:ext cx="1471800" cy="188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87" name="Google Shape;887;p16"/>
              <p:cNvCxnSpPr>
                <a:stCxn id="883" idx="1"/>
                <a:endCxn id="861" idx="5"/>
              </p:cNvCxnSpPr>
              <p:nvPr/>
            </p:nvCxnSpPr>
            <p:spPr>
              <a:xfrm rot="10800000">
                <a:off x="7129000" y="-723031"/>
                <a:ext cx="1660800" cy="73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88" name="Google Shape;888;p16"/>
              <p:cNvSpPr/>
              <p:nvPr/>
            </p:nvSpPr>
            <p:spPr>
              <a:xfrm rot="-2040502">
                <a:off x="7684687" y="25500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889" name="Google Shape;889;p16"/>
              <p:cNvCxnSpPr>
                <a:stCxn id="883" idx="2"/>
                <a:endCxn id="888" idx="5"/>
              </p:cNvCxnSpPr>
              <p:nvPr/>
            </p:nvCxnSpPr>
            <p:spPr>
              <a:xfrm flipH="1">
                <a:off x="7877663" y="58773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0" name="Google Shape;890;p16"/>
              <p:cNvCxnSpPr>
                <a:stCxn id="888" idx="1"/>
                <a:endCxn id="864" idx="5"/>
              </p:cNvCxnSpPr>
              <p:nvPr/>
            </p:nvCxnSpPr>
            <p:spPr>
              <a:xfrm rot="10800000">
                <a:off x="6397373" y="-27707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6"/>
              <p:cNvCxnSpPr>
                <a:stCxn id="888" idx="7"/>
                <a:endCxn id="860" idx="3"/>
              </p:cNvCxnSpPr>
              <p:nvPr/>
            </p:nvCxnSpPr>
            <p:spPr>
              <a:xfrm rot="10800000" flipH="1">
                <a:off x="7800600" y="65689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2" name="Google Shape;892;p16"/>
            <p:cNvGrpSpPr/>
            <p:nvPr/>
          </p:nvGrpSpPr>
          <p:grpSpPr>
            <a:xfrm rot="10800000" flipH="1">
              <a:off x="-497962" y="2260383"/>
              <a:ext cx="3063625" cy="3321711"/>
              <a:chOff x="-460575" y="-671217"/>
              <a:chExt cx="3063625" cy="3321711"/>
            </a:xfrm>
          </p:grpSpPr>
          <p:cxnSp>
            <p:nvCxnSpPr>
              <p:cNvPr id="893" name="Google Shape;893;p16"/>
              <p:cNvCxnSpPr>
                <a:stCxn id="894" idx="6"/>
                <a:endCxn id="89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95" name="Google Shape;895;p16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6" name="Google Shape;896;p16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7" name="Google Shape;897;p16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8" name="Google Shape;898;p16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9" name="Google Shape;899;p16"/>
              <p:cNvSpPr/>
              <p:nvPr/>
            </p:nvSpPr>
            <p:spPr>
              <a:xfrm>
                <a:off x="382937" y="1317277"/>
                <a:ext cx="1569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00" name="Google Shape;900;p16"/>
              <p:cNvCxnSpPr>
                <a:stCxn id="899" idx="4"/>
                <a:endCxn id="897" idx="0"/>
              </p:cNvCxnSpPr>
              <p:nvPr/>
            </p:nvCxnSpPr>
            <p:spPr>
              <a:xfrm flipH="1">
                <a:off x="169187" y="1474777"/>
                <a:ext cx="2922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1" name="Google Shape;901;p16"/>
              <p:cNvCxnSpPr>
                <a:stCxn id="898" idx="4"/>
                <a:endCxn id="89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2" name="Google Shape;902;p16"/>
              <p:cNvCxnSpPr>
                <a:stCxn id="898" idx="5"/>
                <a:endCxn id="899" idx="1"/>
              </p:cNvCxnSpPr>
              <p:nvPr/>
            </p:nvCxnSpPr>
            <p:spPr>
              <a:xfrm>
                <a:off x="199829" y="960741"/>
                <a:ext cx="2061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6"/>
              <p:cNvCxnSpPr>
                <a:stCxn id="898" idx="0"/>
                <a:endCxn id="89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6"/>
              <p:cNvCxnSpPr>
                <a:stCxn id="898" idx="7"/>
                <a:endCxn id="89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6"/>
              <p:cNvCxnSpPr>
                <a:stCxn id="896" idx="5"/>
                <a:endCxn id="89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6" name="Google Shape;906;p16"/>
              <p:cNvCxnSpPr>
                <a:stCxn id="896" idx="6"/>
                <a:endCxn id="89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7" name="Google Shape;907;p16"/>
              <p:cNvCxnSpPr>
                <a:stCxn id="908" idx="1"/>
                <a:endCxn id="89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9" name="Google Shape;909;p16"/>
              <p:cNvCxnSpPr>
                <a:stCxn id="899" idx="0"/>
                <a:endCxn id="894" idx="4"/>
              </p:cNvCxnSpPr>
              <p:nvPr/>
            </p:nvCxnSpPr>
            <p:spPr>
              <a:xfrm rot="10800000">
                <a:off x="378587" y="456577"/>
                <a:ext cx="828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0" name="Google Shape;910;p16"/>
              <p:cNvCxnSpPr>
                <a:stCxn id="899" idx="0"/>
                <a:endCxn id="908" idx="3"/>
              </p:cNvCxnSpPr>
              <p:nvPr/>
            </p:nvCxnSpPr>
            <p:spPr>
              <a:xfrm rot="10800000" flipH="1">
                <a:off x="461387" y="268177"/>
                <a:ext cx="3351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1" name="Google Shape;911;p16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2" name="Google Shape;912;p16"/>
              <p:cNvCxnSpPr>
                <a:stCxn id="896" idx="5"/>
                <a:endCxn id="91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3" name="Google Shape;913;p16"/>
              <p:cNvCxnSpPr>
                <a:stCxn id="908" idx="7"/>
                <a:endCxn id="91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16"/>
              <p:cNvCxnSpPr>
                <a:stCxn id="911" idx="6"/>
                <a:endCxn id="89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15" name="Google Shape;915;p16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16" name="Google Shape;916;p16"/>
              <p:cNvCxnSpPr>
                <a:stCxn id="915" idx="0"/>
                <a:endCxn id="89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6"/>
              <p:cNvCxnSpPr>
                <a:stCxn id="915" idx="6"/>
                <a:endCxn id="89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8" name="Google Shape;918;p16"/>
              <p:cNvCxnSpPr>
                <a:stCxn id="915" idx="5"/>
                <a:endCxn id="89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9" name="Google Shape;919;p16"/>
              <p:cNvCxnSpPr>
                <a:stCxn id="915" idx="5"/>
                <a:endCxn id="89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908" name="Google Shape;908;p16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4" name="Google Shape;894;p1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70071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89" name="Google Shape;989;p18"/>
          <p:cNvSpPr txBox="1">
            <a:spLocks noGrp="1"/>
          </p:cNvSpPr>
          <p:nvPr>
            <p:ph type="subTitle" idx="1"/>
          </p:nvPr>
        </p:nvSpPr>
        <p:spPr>
          <a:xfrm>
            <a:off x="1200900" y="170655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0" name="Google Shape;990;p18"/>
          <p:cNvSpPr txBox="1">
            <a:spLocks noGrp="1"/>
          </p:cNvSpPr>
          <p:nvPr>
            <p:ph type="subTitle" idx="2"/>
          </p:nvPr>
        </p:nvSpPr>
        <p:spPr>
          <a:xfrm>
            <a:off x="1200900" y="2775802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1" name="Google Shape;991;p18"/>
          <p:cNvSpPr txBox="1">
            <a:spLocks noGrp="1"/>
          </p:cNvSpPr>
          <p:nvPr>
            <p:ph type="subTitle" idx="3"/>
          </p:nvPr>
        </p:nvSpPr>
        <p:spPr>
          <a:xfrm>
            <a:off x="1200900" y="3845049"/>
            <a:ext cx="6742200" cy="4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2" name="Google Shape;992;p18"/>
          <p:cNvSpPr txBox="1">
            <a:spLocks noGrp="1"/>
          </p:cNvSpPr>
          <p:nvPr>
            <p:ph type="subTitle" idx="4"/>
          </p:nvPr>
        </p:nvSpPr>
        <p:spPr>
          <a:xfrm>
            <a:off x="1200900" y="124390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3" name="Google Shape;993;p18"/>
          <p:cNvSpPr txBox="1">
            <a:spLocks noGrp="1"/>
          </p:cNvSpPr>
          <p:nvPr>
            <p:ph type="subTitle" idx="5"/>
          </p:nvPr>
        </p:nvSpPr>
        <p:spPr>
          <a:xfrm>
            <a:off x="1200900" y="2313150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994" name="Google Shape;994;p18"/>
          <p:cNvSpPr txBox="1">
            <a:spLocks noGrp="1"/>
          </p:cNvSpPr>
          <p:nvPr>
            <p:ph type="subTitle" idx="6"/>
          </p:nvPr>
        </p:nvSpPr>
        <p:spPr>
          <a:xfrm>
            <a:off x="1200900" y="3382388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995" name="Google Shape;995;p18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996" name="Google Shape;996;p18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997" name="Google Shape;997;p18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8" name="Google Shape;998;p18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99" name="Google Shape;999;p18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00" name="Google Shape;1000;p18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001" name="Google Shape;1001;p18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2" name="Google Shape;1002;p18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3" name="Google Shape;1003;p18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4" name="Google Shape;1004;p18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05" name="Google Shape;1005;p18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006" name="Google Shape;1006;p18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007" name="Google Shape;1007;p18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8" name="Google Shape;1008;p18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09" name="Google Shape;1009;p18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0" name="Google Shape;1010;p18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1" name="Google Shape;1011;p18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2" name="Google Shape;1012;p18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3" name="Google Shape;1013;p18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14" name="Google Shape;1014;p18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15" name="Google Shape;1015;p18"/>
              <p:cNvCxnSpPr>
                <a:stCxn id="1011" idx="5"/>
                <a:endCxn id="1010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6" name="Google Shape;1016;p18"/>
              <p:cNvCxnSpPr>
                <a:stCxn id="1012" idx="4"/>
                <a:endCxn id="1010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7" name="Google Shape;1017;p18"/>
              <p:cNvCxnSpPr>
                <a:stCxn id="1007" idx="0"/>
                <a:endCxn id="1011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8" name="Google Shape;1018;p18"/>
              <p:cNvCxnSpPr>
                <a:stCxn id="1011" idx="6"/>
                <a:endCxn id="1012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9" name="Google Shape;1019;p18"/>
              <p:cNvCxnSpPr>
                <a:stCxn id="1012" idx="6"/>
                <a:endCxn id="1008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0" name="Google Shape;1020;p18"/>
              <p:cNvCxnSpPr>
                <a:stCxn id="1010" idx="6"/>
                <a:endCxn id="1008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1" name="Google Shape;1021;p18"/>
              <p:cNvCxnSpPr>
                <a:stCxn id="1007" idx="6"/>
                <a:endCxn id="1013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2" name="Google Shape;1022;p18"/>
              <p:cNvCxnSpPr>
                <a:stCxn id="1007" idx="7"/>
                <a:endCxn id="1010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3" name="Google Shape;1023;p18"/>
              <p:cNvCxnSpPr>
                <a:stCxn id="1013" idx="7"/>
                <a:endCxn id="1009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4" name="Google Shape;1024;p18"/>
              <p:cNvCxnSpPr>
                <a:stCxn id="1009" idx="0"/>
                <a:endCxn id="1010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5" name="Google Shape;1025;p18"/>
              <p:cNvCxnSpPr>
                <a:stCxn id="1014" idx="2"/>
                <a:endCxn id="1008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6" name="Google Shape;1026;p18"/>
              <p:cNvCxnSpPr>
                <a:stCxn id="1012" idx="7"/>
                <a:endCxn id="1014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27" name="Google Shape;1027;p18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28" name="Google Shape;1028;p18"/>
              <p:cNvCxnSpPr>
                <a:stCxn id="1014" idx="3"/>
                <a:endCxn id="1027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9" name="Google Shape;1029;p18"/>
              <p:cNvCxnSpPr>
                <a:stCxn id="1027" idx="2"/>
                <a:endCxn id="1009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0" name="Google Shape;1030;p18"/>
              <p:cNvCxnSpPr>
                <a:stCxn id="1027" idx="0"/>
                <a:endCxn id="1008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1" name="Google Shape;1031;p18"/>
              <p:cNvCxnSpPr>
                <a:stCxn id="1027" idx="1"/>
                <a:endCxn id="1010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2" name="Google Shape;1032;p18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3" name="Google Shape;1033;p18"/>
              <p:cNvCxnSpPr>
                <a:stCxn id="1009" idx="2"/>
                <a:endCxn id="1032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4" name="Google Shape;1034;p18"/>
              <p:cNvCxnSpPr>
                <a:stCxn id="1032" idx="3"/>
                <a:endCxn id="1007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5" name="Google Shape;1035;p18"/>
              <p:cNvCxnSpPr>
                <a:stCxn id="1010" idx="4"/>
                <a:endCxn id="1032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36" name="Google Shape;1036;p18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37" name="Google Shape;1037;p18"/>
              <p:cNvCxnSpPr>
                <a:stCxn id="1010" idx="0"/>
                <a:endCxn id="1036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8" name="Google Shape;1038;p18"/>
              <p:cNvCxnSpPr>
                <a:stCxn id="1011" idx="7"/>
                <a:endCxn id="1036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39" name="Google Shape;1039;p18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040" name="Google Shape;1040;p18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1" name="Google Shape;1041;p18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2" name="Google Shape;1042;p18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3" name="Google Shape;1043;p18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4" name="Google Shape;1044;p18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5" name="Google Shape;1045;p18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6" name="Google Shape;1046;p18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47" name="Google Shape;1047;p18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48" name="Google Shape;1048;p18"/>
              <p:cNvCxnSpPr>
                <a:stCxn id="1045" idx="4"/>
                <a:endCxn id="1043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9" name="Google Shape;1049;p18"/>
              <p:cNvCxnSpPr>
                <a:stCxn id="1040" idx="7"/>
                <a:endCxn id="1044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0" name="Google Shape;1050;p18"/>
              <p:cNvCxnSpPr>
                <a:stCxn id="1044" idx="7"/>
                <a:endCxn id="1045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1" name="Google Shape;1051;p18"/>
              <p:cNvCxnSpPr>
                <a:stCxn id="1045" idx="6"/>
                <a:endCxn id="1041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2" name="Google Shape;1052;p18"/>
              <p:cNvCxnSpPr>
                <a:stCxn id="1043" idx="7"/>
                <a:endCxn id="1041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3" name="Google Shape;1053;p18"/>
              <p:cNvCxnSpPr>
                <a:stCxn id="1040" idx="6"/>
                <a:endCxn id="1046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4" name="Google Shape;1054;p18"/>
              <p:cNvCxnSpPr>
                <a:stCxn id="1046" idx="0"/>
                <a:endCxn id="1043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5" name="Google Shape;1055;p18"/>
              <p:cNvCxnSpPr>
                <a:stCxn id="1046" idx="5"/>
                <a:endCxn id="1042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>
                <a:stCxn id="1042" idx="0"/>
                <a:endCxn id="1043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18"/>
              <p:cNvCxnSpPr>
                <a:stCxn id="1042" idx="7"/>
                <a:endCxn id="1047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8" name="Google Shape;1058;p18"/>
              <p:cNvCxnSpPr>
                <a:stCxn id="1043" idx="6"/>
                <a:endCxn id="1047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9" name="Google Shape;1059;p18"/>
              <p:cNvCxnSpPr>
                <a:stCxn id="1047" idx="0"/>
                <a:endCxn id="1041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18"/>
              <p:cNvCxnSpPr>
                <a:stCxn id="1045" idx="5"/>
                <a:endCxn id="1047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1" name="Google Shape;1061;p18"/>
              <p:cNvCxnSpPr>
                <a:stCxn id="1044" idx="6"/>
                <a:endCxn id="1047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2" name="Google Shape;1062;p18"/>
              <p:cNvCxnSpPr>
                <a:stCxn id="1044" idx="5"/>
                <a:endCxn id="1046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3" name="Google Shape;1063;p18"/>
              <p:cNvCxnSpPr>
                <a:stCxn id="1041" idx="4"/>
                <a:endCxn id="1042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4" name="Google Shape;1064;p18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5" name="Google Shape;1065;p18"/>
              <p:cNvCxnSpPr>
                <a:stCxn id="1047" idx="4"/>
                <a:endCxn id="1064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6" name="Google Shape;1066;p18"/>
              <p:cNvCxnSpPr>
                <a:stCxn id="1064" idx="1"/>
                <a:endCxn id="1042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67" name="Google Shape;1067;p18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068" name="Google Shape;1068;p18"/>
              <p:cNvCxnSpPr>
                <a:stCxn id="1064" idx="2"/>
                <a:endCxn id="1067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9" name="Google Shape;1069;p18"/>
              <p:cNvCxnSpPr>
                <a:stCxn id="1067" idx="1"/>
                <a:endCxn id="1046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0" name="Google Shape;1070;p18"/>
              <p:cNvCxnSpPr>
                <a:stCxn id="1067" idx="7"/>
                <a:endCxn id="1042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309349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3"/>
          <p:cNvSpPr txBox="1">
            <a:spLocks noGrp="1"/>
          </p:cNvSpPr>
          <p:nvPr>
            <p:ph type="title" idx="2" hasCustomPrompt="1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3" name="Google Shape;83;p3"/>
          <p:cNvSpPr txBox="1">
            <a:spLocks noGrp="1"/>
          </p:cNvSpPr>
          <p:nvPr>
            <p:ph type="subTitle" idx="1"/>
          </p:nvPr>
        </p:nvSpPr>
        <p:spPr>
          <a:xfrm>
            <a:off x="1463100" y="3797250"/>
            <a:ext cx="6217800" cy="43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4" name="Google Shape;84;p3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85" name="Google Shape;85;p3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86" name="Google Shape;86;p3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7" name="Google Shape;87;p3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8" name="Google Shape;88;p3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1" name="Google Shape;91;p3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2" name="Google Shape;92;p3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94" name="Google Shape;94;p3"/>
              <p:cNvCxnSpPr>
                <a:stCxn id="90" idx="5"/>
                <a:endCxn id="89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5" name="Google Shape;95;p3"/>
              <p:cNvCxnSpPr>
                <a:stCxn id="91" idx="4"/>
                <a:endCxn id="89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6" name="Google Shape;96;p3"/>
              <p:cNvCxnSpPr>
                <a:stCxn id="86" idx="6"/>
                <a:endCxn id="90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" name="Google Shape;97;p3"/>
              <p:cNvCxnSpPr>
                <a:stCxn id="90" idx="7"/>
                <a:endCxn id="91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" name="Google Shape;98;p3"/>
              <p:cNvCxnSpPr>
                <a:stCxn id="91" idx="6"/>
                <a:endCxn id="87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3"/>
              <p:cNvCxnSpPr>
                <a:stCxn id="89" idx="7"/>
                <a:endCxn id="87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3"/>
              <p:cNvCxnSpPr>
                <a:stCxn id="86" idx="6"/>
                <a:endCxn id="92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3"/>
              <p:cNvCxnSpPr>
                <a:stCxn id="92" idx="6"/>
                <a:endCxn id="89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3"/>
              <p:cNvCxnSpPr>
                <a:stCxn id="92" idx="6"/>
                <a:endCxn id="88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3"/>
              <p:cNvCxnSpPr>
                <a:stCxn id="88" idx="7"/>
                <a:endCxn id="93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" name="Google Shape;104;p3"/>
              <p:cNvCxnSpPr>
                <a:stCxn id="89" idx="6"/>
                <a:endCxn id="93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" name="Google Shape;105;p3"/>
              <p:cNvCxnSpPr>
                <a:stCxn id="93" idx="0"/>
                <a:endCxn id="87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3"/>
              <p:cNvCxnSpPr>
                <a:stCxn id="91" idx="5"/>
                <a:endCxn id="93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" name="Google Shape;107;p3"/>
              <p:cNvCxnSpPr>
                <a:stCxn id="90" idx="6"/>
                <a:endCxn id="93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" name="Google Shape;108;p3"/>
              <p:cNvCxnSpPr>
                <a:stCxn id="90" idx="4"/>
                <a:endCxn id="88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" name="Google Shape;109;p3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" name="Google Shape;110;p3"/>
              <p:cNvCxnSpPr>
                <a:stCxn id="93" idx="4"/>
                <a:endCxn id="109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" name="Google Shape;111;p3"/>
              <p:cNvCxnSpPr>
                <a:stCxn id="109" idx="1"/>
                <a:endCxn id="88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" name="Google Shape;112;p3"/>
              <p:cNvCxnSpPr>
                <a:stCxn id="109" idx="1"/>
                <a:endCxn id="89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3" name="Google Shape;113;p3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" name="Google Shape;114;p3"/>
              <p:cNvCxnSpPr>
                <a:stCxn id="91" idx="0"/>
                <a:endCxn id="113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5;p3"/>
              <p:cNvCxnSpPr>
                <a:stCxn id="87" idx="0"/>
                <a:endCxn id="113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6" name="Google Shape;116;p3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17" name="Google Shape;117;p3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8" name="Google Shape;118;p3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9" name="Google Shape;119;p3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0" name="Google Shape;120;p3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1" name="Google Shape;121;p3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2" name="Google Shape;122;p3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" name="Google Shape;123;p3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4" name="Google Shape;124;p3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" name="Google Shape;125;p3"/>
              <p:cNvCxnSpPr>
                <a:stCxn id="121" idx="5"/>
                <a:endCxn id="120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" name="Google Shape;126;p3"/>
              <p:cNvCxnSpPr>
                <a:stCxn id="122" idx="4"/>
                <a:endCxn id="120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" name="Google Shape;127;p3"/>
              <p:cNvCxnSpPr>
                <a:stCxn id="117" idx="6"/>
                <a:endCxn id="120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" name="Google Shape;128;p3"/>
              <p:cNvCxnSpPr>
                <a:stCxn id="117" idx="0"/>
                <a:endCxn id="121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" name="Google Shape;129;p3"/>
              <p:cNvCxnSpPr>
                <a:stCxn id="121" idx="7"/>
                <a:endCxn id="122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" name="Google Shape;130;p3"/>
              <p:cNvCxnSpPr>
                <a:stCxn id="122" idx="6"/>
                <a:endCxn id="118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" name="Google Shape;131;p3"/>
              <p:cNvCxnSpPr>
                <a:stCxn id="120" idx="7"/>
                <a:endCxn id="118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" name="Google Shape;132;p3"/>
              <p:cNvCxnSpPr>
                <a:stCxn id="117" idx="5"/>
                <a:endCxn id="123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" name="Google Shape;133;p3"/>
              <p:cNvCxnSpPr>
                <a:stCxn id="123" idx="7"/>
                <a:endCxn id="120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" name="Google Shape;134;p3"/>
              <p:cNvCxnSpPr>
                <a:stCxn id="123" idx="7"/>
                <a:endCxn id="119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" name="Google Shape;135;p3"/>
              <p:cNvCxnSpPr>
                <a:stCxn id="119" idx="0"/>
                <a:endCxn id="120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" name="Google Shape;136;p3"/>
              <p:cNvCxnSpPr>
                <a:stCxn id="124" idx="1"/>
                <a:endCxn id="118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" name="Google Shape;137;p3"/>
              <p:cNvCxnSpPr>
                <a:stCxn id="121" idx="6"/>
                <a:endCxn id="124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8" name="Google Shape;138;p3"/>
              <p:cNvCxnSpPr>
                <a:stCxn id="118" idx="4"/>
                <a:endCxn id="119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9" name="Google Shape;139;p3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" name="Google Shape;140;p3"/>
              <p:cNvCxnSpPr>
                <a:stCxn id="124" idx="2"/>
                <a:endCxn id="139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434343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" name="Google Shape;141;p3"/>
              <p:cNvCxnSpPr>
                <a:stCxn id="139" idx="2"/>
                <a:endCxn id="119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" name="Google Shape;142;p3"/>
              <p:cNvCxnSpPr>
                <a:stCxn id="139" idx="0"/>
                <a:endCxn id="118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" name="Google Shape;143;p3"/>
              <p:cNvCxnSpPr>
                <a:stCxn id="139" idx="1"/>
                <a:endCxn id="120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" name="Google Shape;144;p3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5" name="Google Shape;145;p3"/>
              <p:cNvCxnSpPr>
                <a:stCxn id="119" idx="3"/>
                <a:endCxn id="144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" name="Google Shape;146;p3"/>
              <p:cNvCxnSpPr>
                <a:stCxn id="144" idx="0"/>
                <a:endCxn id="123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7" name="Google Shape;147;p3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8" name="Google Shape;148;p3"/>
              <p:cNvCxnSpPr>
                <a:stCxn id="117" idx="6"/>
                <a:endCxn id="147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9" name="Google Shape;149;p3"/>
              <p:cNvCxnSpPr>
                <a:stCxn id="123" idx="0"/>
                <a:endCxn id="147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0" name="Google Shape;150;p3"/>
              <p:cNvCxnSpPr>
                <a:stCxn id="147" idx="6"/>
                <a:endCxn id="120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1" name="Google Shape;151;p3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2" name="Google Shape;152;p3"/>
              <p:cNvCxnSpPr>
                <a:stCxn id="144" idx="5"/>
                <a:endCxn id="151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" name="Google Shape;153;p3"/>
              <p:cNvCxnSpPr>
                <a:stCxn id="151" idx="7"/>
                <a:endCxn id="119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" name="Google Shape;154;p3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55" name="Google Shape;155;p3"/>
              <p:cNvCxnSpPr>
                <a:stCxn id="144" idx="0"/>
                <a:endCxn id="154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6" name="Google Shape;156;p3"/>
              <p:cNvCxnSpPr>
                <a:stCxn id="154" idx="1"/>
                <a:endCxn id="123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7" name="Google Shape;157;p3"/>
              <p:cNvCxnSpPr>
                <a:stCxn id="154" idx="6"/>
                <a:endCxn id="119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312" name="Google Shape;312;p6"/>
          <p:cNvCxnSpPr>
            <a:stCxn id="313" idx="6"/>
            <a:endCxn id="314" idx="2"/>
          </p:cNvCxnSpPr>
          <p:nvPr/>
        </p:nvCxnSpPr>
        <p:spPr>
          <a:xfrm rot="10800000" flipH="1">
            <a:off x="193201" y="280868"/>
            <a:ext cx="388800" cy="11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15" name="Google Shape;315;p6"/>
          <p:cNvGrpSpPr/>
          <p:nvPr/>
        </p:nvGrpSpPr>
        <p:grpSpPr>
          <a:xfrm>
            <a:off x="-378324" y="-207277"/>
            <a:ext cx="9969999" cy="5712728"/>
            <a:chOff x="-378324" y="-207277"/>
            <a:chExt cx="9969999" cy="5712728"/>
          </a:xfrm>
        </p:grpSpPr>
        <p:grpSp>
          <p:nvGrpSpPr>
            <p:cNvPr id="316" name="Google Shape;316;p6"/>
            <p:cNvGrpSpPr/>
            <p:nvPr/>
          </p:nvGrpSpPr>
          <p:grpSpPr>
            <a:xfrm>
              <a:off x="-378324" y="-207277"/>
              <a:ext cx="1762174" cy="2641456"/>
              <a:chOff x="-149724" y="-192037"/>
              <a:chExt cx="1762174" cy="2641456"/>
            </a:xfrm>
          </p:grpSpPr>
          <p:cxnSp>
            <p:nvCxnSpPr>
              <p:cNvPr id="317" name="Google Shape;317;p6"/>
              <p:cNvCxnSpPr>
                <a:stCxn id="314" idx="7"/>
                <a:endCxn id="318" idx="2"/>
              </p:cNvCxnSpPr>
              <p:nvPr/>
            </p:nvCxnSpPr>
            <p:spPr>
              <a:xfrm rot="10800000" flipH="1">
                <a:off x="936740" y="3228"/>
                <a:ext cx="518100" cy="24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8" name="Google Shape;318;p6"/>
              <p:cNvSpPr/>
              <p:nvPr/>
            </p:nvSpPr>
            <p:spPr>
              <a:xfrm>
                <a:off x="1454950" y="-75631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9" name="Google Shape;319;p6"/>
              <p:cNvSpPr/>
              <p:nvPr/>
            </p:nvSpPr>
            <p:spPr>
              <a:xfrm>
                <a:off x="-1497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0" name="Google Shape;320;p6"/>
              <p:cNvSpPr/>
              <p:nvPr/>
            </p:nvSpPr>
            <p:spPr>
              <a:xfrm>
                <a:off x="2538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14" name="Google Shape;314;p6"/>
              <p:cNvSpPr/>
              <p:nvPr/>
            </p:nvSpPr>
            <p:spPr>
              <a:xfrm>
                <a:off x="810500" y="222169"/>
                <a:ext cx="147900" cy="1479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1" name="Google Shape;321;p6"/>
              <p:cNvSpPr/>
              <p:nvPr/>
            </p:nvSpPr>
            <p:spPr>
              <a:xfrm>
                <a:off x="64625" y="886726"/>
                <a:ext cx="147900" cy="1479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22" name="Google Shape;322;p6"/>
              <p:cNvSpPr/>
              <p:nvPr/>
            </p:nvSpPr>
            <p:spPr>
              <a:xfrm>
                <a:off x="368276" y="1058087"/>
                <a:ext cx="86700" cy="867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23" name="Google Shape;323;p6"/>
              <p:cNvCxnSpPr>
                <a:stCxn id="322" idx="4"/>
                <a:endCxn id="320" idx="0"/>
              </p:cNvCxnSpPr>
              <p:nvPr/>
            </p:nvCxnSpPr>
            <p:spPr>
              <a:xfrm flipH="1">
                <a:off x="332426" y="1144787"/>
                <a:ext cx="79200" cy="1147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6"/>
              <p:cNvCxnSpPr>
                <a:stCxn id="321" idx="4"/>
                <a:endCxn id="320" idx="0"/>
              </p:cNvCxnSpPr>
              <p:nvPr/>
            </p:nvCxnSpPr>
            <p:spPr>
              <a:xfrm>
                <a:off x="138575" y="1034626"/>
                <a:ext cx="194100" cy="125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5" name="Google Shape;325;p6"/>
              <p:cNvCxnSpPr>
                <a:stCxn id="321" idx="5"/>
                <a:endCxn id="322" idx="1"/>
              </p:cNvCxnSpPr>
              <p:nvPr/>
            </p:nvCxnSpPr>
            <p:spPr>
              <a:xfrm>
                <a:off x="190866" y="1012967"/>
                <a:ext cx="190200" cy="5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6" name="Google Shape;326;p6"/>
              <p:cNvCxnSpPr>
                <a:stCxn id="321" idx="0"/>
                <a:endCxn id="319" idx="4"/>
              </p:cNvCxnSpPr>
              <p:nvPr/>
            </p:nvCxnSpPr>
            <p:spPr>
              <a:xfrm rot="10800000">
                <a:off x="-99625" y="-92174"/>
                <a:ext cx="2382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7" name="Google Shape;327;p6"/>
              <p:cNvCxnSpPr>
                <a:stCxn id="321" idx="0"/>
                <a:endCxn id="313" idx="3"/>
              </p:cNvCxnSpPr>
              <p:nvPr/>
            </p:nvCxnSpPr>
            <p:spPr>
              <a:xfrm rot="10800000" flipH="1">
                <a:off x="138575" y="443626"/>
                <a:ext cx="209100" cy="44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8" name="Google Shape;328;p6"/>
              <p:cNvCxnSpPr>
                <a:stCxn id="319" idx="5"/>
                <a:endCxn id="313" idx="1"/>
              </p:cNvCxnSpPr>
              <p:nvPr/>
            </p:nvCxnSpPr>
            <p:spPr>
              <a:xfrm>
                <a:off x="-644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9" name="Google Shape;329;p6"/>
              <p:cNvCxnSpPr>
                <a:stCxn id="319" idx="6"/>
                <a:endCxn id="318" idx="2"/>
              </p:cNvCxnSpPr>
              <p:nvPr/>
            </p:nvCxnSpPr>
            <p:spPr>
              <a:xfrm>
                <a:off x="-49824" y="-142087"/>
                <a:ext cx="1504800" cy="14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0" name="Google Shape;330;p6"/>
              <p:cNvCxnSpPr>
                <a:stCxn id="314" idx="1"/>
                <a:endCxn id="319" idx="5"/>
              </p:cNvCxnSpPr>
              <p:nvPr/>
            </p:nvCxnSpPr>
            <p:spPr>
              <a:xfrm rot="10800000">
                <a:off x="-64541" y="-106872"/>
                <a:ext cx="896700" cy="35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1" name="Google Shape;331;p6"/>
              <p:cNvCxnSpPr>
                <a:stCxn id="322" idx="0"/>
                <a:endCxn id="313" idx="4"/>
              </p:cNvCxnSpPr>
              <p:nvPr/>
            </p:nvCxnSpPr>
            <p:spPr>
              <a:xfrm rot="10800000">
                <a:off x="378326" y="456587"/>
                <a:ext cx="333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32" name="Google Shape;332;p6"/>
              <p:cNvCxnSpPr>
                <a:stCxn id="322" idx="0"/>
                <a:endCxn id="314" idx="3"/>
              </p:cNvCxnSpPr>
              <p:nvPr/>
            </p:nvCxnSpPr>
            <p:spPr>
              <a:xfrm rot="10800000" flipH="1">
                <a:off x="411626" y="348287"/>
                <a:ext cx="420600" cy="709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3" name="Google Shape;313;p6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33" name="Google Shape;333;p6"/>
            <p:cNvGrpSpPr/>
            <p:nvPr/>
          </p:nvGrpSpPr>
          <p:grpSpPr>
            <a:xfrm>
              <a:off x="7337626" y="2995575"/>
              <a:ext cx="2254049" cy="2509875"/>
              <a:chOff x="7261426" y="2919375"/>
              <a:chExt cx="2254049" cy="2509875"/>
            </a:xfrm>
          </p:grpSpPr>
          <p:sp>
            <p:nvSpPr>
              <p:cNvPr id="334" name="Google Shape;334;p6"/>
              <p:cNvSpPr/>
              <p:nvPr/>
            </p:nvSpPr>
            <p:spPr>
              <a:xfrm rot="10800000">
                <a:off x="7261426" y="4782419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 rot="10800000">
                <a:off x="8680175" y="3577975"/>
                <a:ext cx="99900" cy="999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6" name="Google Shape;336;p6"/>
              <p:cNvSpPr/>
              <p:nvPr/>
            </p:nvSpPr>
            <p:spPr>
              <a:xfrm rot="10800000">
                <a:off x="8751276" y="4850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7" name="Google Shape;337;p6"/>
              <p:cNvSpPr/>
              <p:nvPr/>
            </p:nvSpPr>
            <p:spPr>
              <a:xfrm rot="10800000">
                <a:off x="7746475" y="5224950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8" name="Google Shape;338;p6"/>
              <p:cNvSpPr/>
              <p:nvPr/>
            </p:nvSpPr>
            <p:spPr>
              <a:xfrm rot="10800000">
                <a:off x="8236400" y="4653675"/>
                <a:ext cx="137400" cy="1374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 rot="10800000">
                <a:off x="8814525" y="4221650"/>
                <a:ext cx="129900" cy="1302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 rot="10800000">
                <a:off x="8879025" y="2919375"/>
                <a:ext cx="141600" cy="1416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41" name="Google Shape;341;p6"/>
              <p:cNvCxnSpPr>
                <a:stCxn id="340" idx="7"/>
                <a:endCxn id="335" idx="4"/>
              </p:cNvCxnSpPr>
              <p:nvPr/>
            </p:nvCxnSpPr>
            <p:spPr>
              <a:xfrm flipH="1">
                <a:off x="8730262" y="3040238"/>
                <a:ext cx="169500" cy="53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6"/>
              <p:cNvCxnSpPr>
                <a:stCxn id="335" idx="0"/>
                <a:endCxn id="339" idx="5"/>
              </p:cNvCxnSpPr>
              <p:nvPr/>
            </p:nvCxnSpPr>
            <p:spPr>
              <a:xfrm>
                <a:off x="8730125" y="3677875"/>
                <a:ext cx="103500" cy="562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3" name="Google Shape;343;p6"/>
              <p:cNvCxnSpPr>
                <a:stCxn id="340" idx="0"/>
                <a:endCxn id="339" idx="4"/>
              </p:cNvCxnSpPr>
              <p:nvPr/>
            </p:nvCxnSpPr>
            <p:spPr>
              <a:xfrm flipH="1">
                <a:off x="8879625" y="3060975"/>
                <a:ext cx="70200" cy="11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4" name="Google Shape;344;p6"/>
              <p:cNvCxnSpPr>
                <a:stCxn id="336" idx="4"/>
                <a:endCxn id="339" idx="0"/>
              </p:cNvCxnSpPr>
              <p:nvPr/>
            </p:nvCxnSpPr>
            <p:spPr>
              <a:xfrm rot="10800000" flipH="1">
                <a:off x="8830026" y="4351769"/>
                <a:ext cx="49500" cy="49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5" name="Google Shape;345;p6"/>
              <p:cNvCxnSpPr>
                <a:stCxn id="338" idx="2"/>
                <a:endCxn id="336" idx="6"/>
              </p:cNvCxnSpPr>
              <p:nvPr/>
            </p:nvCxnSpPr>
            <p:spPr>
              <a:xfrm>
                <a:off x="8373800" y="4722375"/>
                <a:ext cx="377400" cy="20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6" name="Google Shape;346;p6"/>
              <p:cNvCxnSpPr>
                <a:stCxn id="337" idx="2"/>
                <a:endCxn id="336" idx="6"/>
              </p:cNvCxnSpPr>
              <p:nvPr/>
            </p:nvCxnSpPr>
            <p:spPr>
              <a:xfrm rot="10800000" flipH="1">
                <a:off x="7833175" y="4929600"/>
                <a:ext cx="918000" cy="33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7" name="Google Shape;347;p6"/>
              <p:cNvCxnSpPr>
                <a:stCxn id="334" idx="1"/>
                <a:endCxn id="337" idx="5"/>
              </p:cNvCxnSpPr>
              <p:nvPr/>
            </p:nvCxnSpPr>
            <p:spPr>
              <a:xfrm>
                <a:off x="7395861" y="4916854"/>
                <a:ext cx="363300" cy="32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8" name="Google Shape;348;p6"/>
              <p:cNvCxnSpPr>
                <a:stCxn id="334" idx="2"/>
                <a:endCxn id="338" idx="6"/>
              </p:cNvCxnSpPr>
              <p:nvPr/>
            </p:nvCxnSpPr>
            <p:spPr>
              <a:xfrm rot="10800000" flipH="1">
                <a:off x="7418926" y="4722269"/>
                <a:ext cx="817500" cy="13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9" name="Google Shape;349;p6"/>
              <p:cNvCxnSpPr>
                <a:stCxn id="337" idx="3"/>
                <a:endCxn id="338" idx="7"/>
              </p:cNvCxnSpPr>
              <p:nvPr/>
            </p:nvCxnSpPr>
            <p:spPr>
              <a:xfrm rot="10800000" flipH="1">
                <a:off x="7820478" y="4770847"/>
                <a:ext cx="435900" cy="46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6"/>
              <p:cNvCxnSpPr>
                <a:stCxn id="338" idx="3"/>
                <a:endCxn id="335" idx="7"/>
              </p:cNvCxnSpPr>
              <p:nvPr/>
            </p:nvCxnSpPr>
            <p:spPr>
              <a:xfrm rot="10800000" flipH="1">
                <a:off x="8353678" y="3663097"/>
                <a:ext cx="341100" cy="10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1" name="Google Shape;351;p6"/>
              <p:cNvSpPr/>
              <p:nvPr/>
            </p:nvSpPr>
            <p:spPr>
              <a:xfrm rot="10800000">
                <a:off x="9220200" y="3517875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2" name="Google Shape;352;p6"/>
              <p:cNvCxnSpPr>
                <a:endCxn id="351" idx="5"/>
              </p:cNvCxnSpPr>
              <p:nvPr/>
            </p:nvCxnSpPr>
            <p:spPr>
              <a:xfrm>
                <a:off x="9001130" y="3057605"/>
                <a:ext cx="233700" cy="47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6"/>
              <p:cNvCxnSpPr>
                <a:stCxn id="339" idx="3"/>
                <a:endCxn id="351" idx="7"/>
              </p:cNvCxnSpPr>
              <p:nvPr/>
            </p:nvCxnSpPr>
            <p:spPr>
              <a:xfrm rot="10800000" flipH="1">
                <a:off x="8925402" y="3603217"/>
                <a:ext cx="309300" cy="63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4" name="Google Shape;354;p6"/>
              <p:cNvSpPr/>
              <p:nvPr/>
            </p:nvSpPr>
            <p:spPr>
              <a:xfrm rot="10800000">
                <a:off x="9334875" y="5218350"/>
                <a:ext cx="180600" cy="210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355" name="Google Shape;355;p6"/>
              <p:cNvCxnSpPr>
                <a:stCxn id="339" idx="1"/>
                <a:endCxn id="354" idx="5"/>
              </p:cNvCxnSpPr>
              <p:nvPr/>
            </p:nvCxnSpPr>
            <p:spPr>
              <a:xfrm>
                <a:off x="8925402" y="4332783"/>
                <a:ext cx="435900" cy="9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6"/>
              <p:cNvCxnSpPr>
                <a:stCxn id="351" idx="0"/>
                <a:endCxn id="354" idx="4"/>
              </p:cNvCxnSpPr>
              <p:nvPr/>
            </p:nvCxnSpPr>
            <p:spPr>
              <a:xfrm>
                <a:off x="9270150" y="3617775"/>
                <a:ext cx="155100" cy="1600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6"/>
              <p:cNvCxnSpPr>
                <a:stCxn id="336" idx="2"/>
                <a:endCxn id="354" idx="6"/>
              </p:cNvCxnSpPr>
              <p:nvPr/>
            </p:nvCxnSpPr>
            <p:spPr>
              <a:xfrm>
                <a:off x="8908776" y="4929719"/>
                <a:ext cx="426000" cy="39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6"/>
              <p:cNvCxnSpPr>
                <a:stCxn id="337" idx="2"/>
                <a:endCxn id="354" idx="6"/>
              </p:cNvCxnSpPr>
              <p:nvPr/>
            </p:nvCxnSpPr>
            <p:spPr>
              <a:xfrm>
                <a:off x="7833175" y="5268300"/>
                <a:ext cx="1501800" cy="5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6"/>
              <p:cNvCxnSpPr>
                <a:stCxn id="334" idx="2"/>
                <a:endCxn id="336" idx="6"/>
              </p:cNvCxnSpPr>
              <p:nvPr/>
            </p:nvCxnSpPr>
            <p:spPr>
              <a:xfrm>
                <a:off x="7418926" y="4861169"/>
                <a:ext cx="1332300" cy="68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6"/>
          <p:cNvGrpSpPr/>
          <p:nvPr/>
        </p:nvGrpSpPr>
        <p:grpSpPr>
          <a:xfrm>
            <a:off x="194975" y="681525"/>
            <a:ext cx="8770525" cy="4318100"/>
            <a:chOff x="194975" y="681525"/>
            <a:chExt cx="8770525" cy="4318100"/>
          </a:xfrm>
        </p:grpSpPr>
        <p:grpSp>
          <p:nvGrpSpPr>
            <p:cNvPr id="361" name="Google Shape;361;p6"/>
            <p:cNvGrpSpPr/>
            <p:nvPr/>
          </p:nvGrpSpPr>
          <p:grpSpPr>
            <a:xfrm>
              <a:off x="194975" y="4436050"/>
              <a:ext cx="462250" cy="563575"/>
              <a:chOff x="140150" y="4340075"/>
              <a:chExt cx="462250" cy="563575"/>
            </a:xfrm>
          </p:grpSpPr>
          <p:sp>
            <p:nvSpPr>
              <p:cNvPr id="362" name="Google Shape;362;p6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3" name="Google Shape;363;p6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4" name="Google Shape;364;p6"/>
              <p:cNvSpPr/>
              <p:nvPr/>
            </p:nvSpPr>
            <p:spPr>
              <a:xfrm rot="10800000">
                <a:off x="495000" y="4796250"/>
                <a:ext cx="107400" cy="107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5" name="Google Shape;365;p6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366" name="Google Shape;366;p6"/>
            <p:cNvGrpSpPr/>
            <p:nvPr/>
          </p:nvGrpSpPr>
          <p:grpSpPr>
            <a:xfrm>
              <a:off x="8667225" y="681525"/>
              <a:ext cx="298275" cy="322675"/>
              <a:chOff x="8667225" y="681525"/>
              <a:chExt cx="298275" cy="322675"/>
            </a:xfrm>
          </p:grpSpPr>
          <p:sp>
            <p:nvSpPr>
              <p:cNvPr id="367" name="Google Shape;367;p6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8" name="Google Shape;368;p6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369" name="Google Shape;369;p6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31" name="Google Shape;631;p13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632" name="Google Shape;632;p13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633" name="Google Shape;633;p1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4" name="Google Shape;634;p1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5" name="Google Shape;635;p1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36" name="Google Shape;636;p13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637" name="Google Shape;637;p13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8" name="Google Shape;638;p1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39" name="Google Shape;639;p1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0" name="Google Shape;640;p1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641" name="Google Shape;641;p13"/>
          <p:cNvGrpSpPr/>
          <p:nvPr/>
        </p:nvGrpSpPr>
        <p:grpSpPr>
          <a:xfrm>
            <a:off x="-989788" y="-671217"/>
            <a:ext cx="10544675" cy="8105803"/>
            <a:chOff x="-989788" y="-671217"/>
            <a:chExt cx="10544675" cy="8105803"/>
          </a:xfrm>
        </p:grpSpPr>
        <p:grpSp>
          <p:nvGrpSpPr>
            <p:cNvPr id="642" name="Google Shape;642;p13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643" name="Google Shape;643;p13"/>
              <p:cNvCxnSpPr>
                <a:stCxn id="644" idx="6"/>
                <a:endCxn id="645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45" name="Google Shape;645;p13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6" name="Google Shape;646;p13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7" name="Google Shape;647;p13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8" name="Google Shape;648;p13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9" name="Google Shape;649;p13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50" name="Google Shape;650;p13"/>
              <p:cNvCxnSpPr>
                <a:stCxn id="649" idx="4"/>
                <a:endCxn id="647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1" name="Google Shape;651;p13"/>
              <p:cNvCxnSpPr>
                <a:stCxn id="648" idx="4"/>
                <a:endCxn id="647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2" name="Google Shape;652;p13"/>
              <p:cNvCxnSpPr>
                <a:stCxn id="648" idx="5"/>
                <a:endCxn id="649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3" name="Google Shape;653;p13"/>
              <p:cNvCxnSpPr>
                <a:stCxn id="648" idx="0"/>
                <a:endCxn id="646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3"/>
              <p:cNvCxnSpPr>
                <a:stCxn id="648" idx="7"/>
                <a:endCxn id="644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3"/>
              <p:cNvCxnSpPr>
                <a:stCxn id="646" idx="5"/>
                <a:endCxn id="644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3"/>
              <p:cNvCxnSpPr>
                <a:stCxn id="646" idx="6"/>
                <a:endCxn id="645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7" name="Google Shape;657;p13"/>
              <p:cNvCxnSpPr>
                <a:stCxn id="658" idx="1"/>
                <a:endCxn id="646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9" name="Google Shape;659;p13"/>
              <p:cNvCxnSpPr>
                <a:stCxn id="649" idx="0"/>
                <a:endCxn id="644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0" name="Google Shape;660;p13"/>
              <p:cNvCxnSpPr>
                <a:stCxn id="649" idx="0"/>
                <a:endCxn id="658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1" name="Google Shape;661;p13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2" name="Google Shape;662;p13"/>
              <p:cNvCxnSpPr>
                <a:stCxn id="646" idx="5"/>
                <a:endCxn id="661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3" name="Google Shape;663;p13"/>
              <p:cNvCxnSpPr>
                <a:stCxn id="658" idx="7"/>
                <a:endCxn id="661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4" name="Google Shape;664;p13"/>
              <p:cNvCxnSpPr>
                <a:stCxn id="661" idx="6"/>
                <a:endCxn id="645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5" name="Google Shape;665;p13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66" name="Google Shape;666;p13"/>
              <p:cNvCxnSpPr>
                <a:stCxn id="665" idx="0"/>
                <a:endCxn id="646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7" name="Google Shape;667;p13"/>
              <p:cNvCxnSpPr>
                <a:stCxn id="665" idx="6"/>
                <a:endCxn id="644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13"/>
              <p:cNvCxnSpPr>
                <a:stCxn id="665" idx="5"/>
                <a:endCxn id="648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9" name="Google Shape;669;p13"/>
              <p:cNvCxnSpPr>
                <a:stCxn id="665" idx="5"/>
                <a:endCxn id="647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58" name="Google Shape;658;p13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44" name="Google Shape;644;p13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670" name="Google Shape;670;p13"/>
            <p:cNvGrpSpPr/>
            <p:nvPr/>
          </p:nvGrpSpPr>
          <p:grpSpPr>
            <a:xfrm rot="459949">
              <a:off x="-831023" y="4514858"/>
              <a:ext cx="4123087" cy="2656599"/>
              <a:chOff x="720013" y="4544655"/>
              <a:chExt cx="4122933" cy="2656500"/>
            </a:xfrm>
          </p:grpSpPr>
          <p:sp>
            <p:nvSpPr>
              <p:cNvPr id="671" name="Google Shape;671;p13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2" name="Google Shape;672;p13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3" name="Google Shape;673;p13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4" name="Google Shape;674;p13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5" name="Google Shape;675;p13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6" name="Google Shape;676;p13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7" name="Google Shape;677;p13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678" name="Google Shape;678;p13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79" name="Google Shape;679;p13"/>
              <p:cNvCxnSpPr>
                <a:stCxn id="675" idx="5"/>
                <a:endCxn id="674" idx="1"/>
              </p:cNvCxnSpPr>
              <p:nvPr/>
            </p:nvCxnSpPr>
            <p:spPr>
              <a:xfrm rot="10340870">
                <a:off x="3060066" y="6057182"/>
                <a:ext cx="335689" cy="8451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13"/>
              <p:cNvCxnSpPr>
                <a:stCxn id="676" idx="4"/>
                <a:endCxn id="674" idx="7"/>
              </p:cNvCxnSpPr>
              <p:nvPr/>
            </p:nvCxnSpPr>
            <p:spPr>
              <a:xfrm rot="-459755">
                <a:off x="1865221" y="6103386"/>
                <a:ext cx="1086704" cy="287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13"/>
              <p:cNvCxnSpPr>
                <a:stCxn id="671" idx="0"/>
                <a:endCxn id="675" idx="3"/>
              </p:cNvCxnSpPr>
              <p:nvPr/>
            </p:nvCxnSpPr>
            <p:spPr>
              <a:xfrm rot="-459979" flipH="1">
                <a:off x="3359205" y="4907332"/>
                <a:ext cx="1362781" cy="19040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13"/>
              <p:cNvCxnSpPr>
                <a:stCxn id="675" idx="7"/>
                <a:endCxn id="676" idx="2"/>
              </p:cNvCxnSpPr>
              <p:nvPr/>
            </p:nvCxnSpPr>
            <p:spPr>
              <a:xfrm rot="10340005">
                <a:off x="1943581" y="6132795"/>
                <a:ext cx="1436945" cy="88479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13"/>
              <p:cNvCxnSpPr>
                <a:stCxn id="676" idx="6"/>
                <a:endCxn id="672" idx="1"/>
              </p:cNvCxnSpPr>
              <p:nvPr/>
            </p:nvCxnSpPr>
            <p:spPr>
              <a:xfrm rot="10342167" flipH="1">
                <a:off x="1735733" y="5068157"/>
                <a:ext cx="189781" cy="112302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13"/>
              <p:cNvCxnSpPr>
                <a:stCxn id="674" idx="5"/>
                <a:endCxn id="672" idx="1"/>
              </p:cNvCxnSpPr>
              <p:nvPr/>
            </p:nvCxnSpPr>
            <p:spPr>
              <a:xfrm rot="10340111">
                <a:off x="1917642" y="4989902"/>
                <a:ext cx="987422" cy="108398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13"/>
              <p:cNvCxnSpPr>
                <a:stCxn id="671" idx="6"/>
                <a:endCxn id="677" idx="3"/>
              </p:cNvCxnSpPr>
              <p:nvPr/>
            </p:nvCxnSpPr>
            <p:spPr>
              <a:xfrm rot="10340667">
                <a:off x="3820904" y="4643394"/>
                <a:ext cx="727383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13"/>
              <p:cNvCxnSpPr>
                <a:stCxn id="671" idx="7"/>
                <a:endCxn id="674" idx="3"/>
              </p:cNvCxnSpPr>
              <p:nvPr/>
            </p:nvCxnSpPr>
            <p:spPr>
              <a:xfrm rot="-459621" flipH="1">
                <a:off x="2953399" y="4896950"/>
                <a:ext cx="1676663" cy="102284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3"/>
              <p:cNvCxnSpPr>
                <a:stCxn id="677" idx="7"/>
                <a:endCxn id="673" idx="3"/>
              </p:cNvCxnSpPr>
              <p:nvPr/>
            </p:nvCxnSpPr>
            <p:spPr>
              <a:xfrm rot="-458883" flipH="1">
                <a:off x="3256947" y="4756715"/>
                <a:ext cx="489151" cy="1462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3"/>
              <p:cNvCxnSpPr>
                <a:stCxn id="673" idx="0"/>
                <a:endCxn id="674" idx="5"/>
              </p:cNvCxnSpPr>
              <p:nvPr/>
            </p:nvCxnSpPr>
            <p:spPr>
              <a:xfrm rot="-457956" flipH="1">
                <a:off x="2913686" y="5119069"/>
                <a:ext cx="239421" cy="87210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3"/>
              <p:cNvCxnSpPr>
                <a:stCxn id="678" idx="2"/>
                <a:endCxn id="672" idx="6"/>
              </p:cNvCxnSpPr>
              <p:nvPr/>
            </p:nvCxnSpPr>
            <p:spPr>
              <a:xfrm rot="-459512">
                <a:off x="880378" y="4757982"/>
                <a:ext cx="871171" cy="2769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13"/>
              <p:cNvCxnSpPr>
                <a:stCxn id="675" idx="6"/>
                <a:endCxn id="678" idx="1"/>
              </p:cNvCxnSpPr>
              <p:nvPr/>
            </p:nvCxnSpPr>
            <p:spPr>
              <a:xfrm rot="10340068">
                <a:off x="977936" y="4687960"/>
                <a:ext cx="2307521" cy="236988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1" name="Google Shape;691;p13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2" name="Google Shape;692;p13"/>
              <p:cNvCxnSpPr>
                <a:stCxn id="678" idx="3"/>
                <a:endCxn id="691" idx="7"/>
              </p:cNvCxnSpPr>
              <p:nvPr/>
            </p:nvCxnSpPr>
            <p:spPr>
              <a:xfrm rot="-459667">
                <a:off x="868246" y="4693901"/>
                <a:ext cx="1093662" cy="10292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13"/>
              <p:cNvCxnSpPr>
                <a:stCxn id="691" idx="2"/>
                <a:endCxn id="673" idx="6"/>
              </p:cNvCxnSpPr>
              <p:nvPr/>
            </p:nvCxnSpPr>
            <p:spPr>
              <a:xfrm rot="-459508">
                <a:off x="2061896" y="4659992"/>
                <a:ext cx="943213" cy="33721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4" name="Google Shape;694;p13"/>
              <p:cNvCxnSpPr>
                <a:stCxn id="691" idx="0"/>
                <a:endCxn id="672" idx="4"/>
              </p:cNvCxnSpPr>
              <p:nvPr/>
            </p:nvCxnSpPr>
            <p:spPr>
              <a:xfrm rot="-463310" flipH="1">
                <a:off x="1838574" y="4757163"/>
                <a:ext cx="160758" cy="17467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5" name="Google Shape;695;p13"/>
              <p:cNvCxnSpPr>
                <a:stCxn id="691" idx="1"/>
                <a:endCxn id="674" idx="5"/>
              </p:cNvCxnSpPr>
              <p:nvPr/>
            </p:nvCxnSpPr>
            <p:spPr>
              <a:xfrm rot="-459275">
                <a:off x="2108012" y="4689612"/>
                <a:ext cx="777024" cy="137156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96" name="Google Shape;696;p13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697" name="Google Shape;697;p13"/>
              <p:cNvCxnSpPr>
                <a:stCxn id="673" idx="2"/>
                <a:endCxn id="696" idx="7"/>
              </p:cNvCxnSpPr>
              <p:nvPr/>
            </p:nvCxnSpPr>
            <p:spPr>
              <a:xfrm rot="-460738">
                <a:off x="3266626" y="4991469"/>
                <a:ext cx="673540" cy="22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8" name="Google Shape;698;p13"/>
              <p:cNvCxnSpPr>
                <a:stCxn id="696" idx="3"/>
                <a:endCxn id="671" idx="7"/>
              </p:cNvCxnSpPr>
              <p:nvPr/>
            </p:nvCxnSpPr>
            <p:spPr>
              <a:xfrm rot="10340841" flipH="1">
                <a:off x="4051630" y="4823477"/>
                <a:ext cx="509135" cy="632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3"/>
              <p:cNvCxnSpPr>
                <a:stCxn id="674" idx="4"/>
                <a:endCxn id="696" idx="0"/>
              </p:cNvCxnSpPr>
              <p:nvPr/>
            </p:nvCxnSpPr>
            <p:spPr>
              <a:xfrm rot="10339578" flipH="1">
                <a:off x="2943686" y="5072692"/>
                <a:ext cx="1091878" cy="8617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2" name="Google Shape;1072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73" name="Google Shape;1073;p19"/>
          <p:cNvSpPr txBox="1">
            <a:spLocks noGrp="1"/>
          </p:cNvSpPr>
          <p:nvPr>
            <p:ph type="subTitle" idx="1"/>
          </p:nvPr>
        </p:nvSpPr>
        <p:spPr>
          <a:xfrm>
            <a:off x="1574375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4" name="Google Shape;1074;p19"/>
          <p:cNvSpPr txBox="1">
            <a:spLocks noGrp="1"/>
          </p:cNvSpPr>
          <p:nvPr>
            <p:ph type="subTitle" idx="2"/>
          </p:nvPr>
        </p:nvSpPr>
        <p:spPr>
          <a:xfrm>
            <a:off x="5500976" y="2056793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5" name="Google Shape;1075;p19"/>
          <p:cNvSpPr txBox="1">
            <a:spLocks noGrp="1"/>
          </p:cNvSpPr>
          <p:nvPr>
            <p:ph type="subTitle" idx="3"/>
          </p:nvPr>
        </p:nvSpPr>
        <p:spPr>
          <a:xfrm>
            <a:off x="1574375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6" name="Google Shape;1076;p19"/>
          <p:cNvSpPr txBox="1">
            <a:spLocks noGrp="1"/>
          </p:cNvSpPr>
          <p:nvPr>
            <p:ph type="subTitle" idx="4"/>
          </p:nvPr>
        </p:nvSpPr>
        <p:spPr>
          <a:xfrm>
            <a:off x="5500976" y="3713775"/>
            <a:ext cx="2884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9"/>
          <p:cNvSpPr txBox="1">
            <a:spLocks noGrp="1"/>
          </p:cNvSpPr>
          <p:nvPr>
            <p:ph type="title" idx="5" hasCustomPrompt="1"/>
          </p:nvPr>
        </p:nvSpPr>
        <p:spPr>
          <a:xfrm>
            <a:off x="7582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8" name="Google Shape;1078;p19"/>
          <p:cNvSpPr txBox="1">
            <a:spLocks noGrp="1"/>
          </p:cNvSpPr>
          <p:nvPr>
            <p:ph type="title" idx="6" hasCustomPrompt="1"/>
          </p:nvPr>
        </p:nvSpPr>
        <p:spPr>
          <a:xfrm>
            <a:off x="7582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9" name="Google Shape;1079;p19"/>
          <p:cNvSpPr txBox="1">
            <a:spLocks noGrp="1"/>
          </p:cNvSpPr>
          <p:nvPr>
            <p:ph type="title" idx="7" hasCustomPrompt="1"/>
          </p:nvPr>
        </p:nvSpPr>
        <p:spPr>
          <a:xfrm>
            <a:off x="4685025" y="1277225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0" name="Google Shape;1080;p19"/>
          <p:cNvSpPr txBox="1">
            <a:spLocks noGrp="1"/>
          </p:cNvSpPr>
          <p:nvPr>
            <p:ph type="title" idx="8" hasCustomPrompt="1"/>
          </p:nvPr>
        </p:nvSpPr>
        <p:spPr>
          <a:xfrm>
            <a:off x="4685025" y="2933700"/>
            <a:ext cx="816600" cy="780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1" name="Google Shape;1081;p19"/>
          <p:cNvSpPr txBox="1">
            <a:spLocks noGrp="1"/>
          </p:cNvSpPr>
          <p:nvPr>
            <p:ph type="subTitle" idx="9"/>
          </p:nvPr>
        </p:nvSpPr>
        <p:spPr>
          <a:xfrm>
            <a:off x="15743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2" name="Google Shape;1082;p19"/>
          <p:cNvSpPr txBox="1">
            <a:spLocks noGrp="1"/>
          </p:cNvSpPr>
          <p:nvPr>
            <p:ph type="subTitle" idx="13"/>
          </p:nvPr>
        </p:nvSpPr>
        <p:spPr>
          <a:xfrm>
            <a:off x="5500975" y="1277225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3" name="Google Shape;1083;p19"/>
          <p:cNvSpPr txBox="1">
            <a:spLocks noGrp="1"/>
          </p:cNvSpPr>
          <p:nvPr>
            <p:ph type="subTitle" idx="14"/>
          </p:nvPr>
        </p:nvSpPr>
        <p:spPr>
          <a:xfrm>
            <a:off x="15743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1084" name="Google Shape;1084;p19"/>
          <p:cNvSpPr txBox="1">
            <a:spLocks noGrp="1"/>
          </p:cNvSpPr>
          <p:nvPr>
            <p:ph type="subTitle" idx="15"/>
          </p:nvPr>
        </p:nvSpPr>
        <p:spPr>
          <a:xfrm>
            <a:off x="5500975" y="2933701"/>
            <a:ext cx="2884800" cy="90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119288" y="163238"/>
            <a:ext cx="8837200" cy="4388712"/>
            <a:chOff x="119288" y="163238"/>
            <a:chExt cx="8837200" cy="4388712"/>
          </a:xfrm>
        </p:grpSpPr>
        <p:grpSp>
          <p:nvGrpSpPr>
            <p:cNvPr id="1086" name="Google Shape;1086;p19"/>
            <p:cNvGrpSpPr/>
            <p:nvPr/>
          </p:nvGrpSpPr>
          <p:grpSpPr>
            <a:xfrm rot="10800000" flipH="1">
              <a:off x="8658213" y="4229275"/>
              <a:ext cx="298275" cy="322675"/>
              <a:chOff x="8667225" y="681525"/>
              <a:chExt cx="298275" cy="322675"/>
            </a:xfrm>
          </p:grpSpPr>
          <p:sp>
            <p:nvSpPr>
              <p:cNvPr id="1087" name="Google Shape;1087;p19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8" name="Google Shape;1088;p19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89" name="Google Shape;1089;p19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090" name="Google Shape;1090;p19"/>
            <p:cNvGrpSpPr/>
            <p:nvPr/>
          </p:nvGrpSpPr>
          <p:grpSpPr>
            <a:xfrm rot="10800000" flipH="1">
              <a:off x="119288" y="163238"/>
              <a:ext cx="406275" cy="563575"/>
              <a:chOff x="140150" y="4340075"/>
              <a:chExt cx="406275" cy="563575"/>
            </a:xfrm>
          </p:grpSpPr>
          <p:sp>
            <p:nvSpPr>
              <p:cNvPr id="1091" name="Google Shape;1091;p19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2" name="Google Shape;1092;p19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3" name="Google Shape;1093;p19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4" name="Google Shape;1094;p19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095" name="Google Shape;1095;p19"/>
          <p:cNvGrpSpPr/>
          <p:nvPr/>
        </p:nvGrpSpPr>
        <p:grpSpPr>
          <a:xfrm>
            <a:off x="-977947" y="-671217"/>
            <a:ext cx="10532835" cy="7946710"/>
            <a:chOff x="-977947" y="-671217"/>
            <a:chExt cx="10532835" cy="7946710"/>
          </a:xfrm>
        </p:grpSpPr>
        <p:grpSp>
          <p:nvGrpSpPr>
            <p:cNvPr id="1096" name="Google Shape;1096;p19"/>
            <p:cNvGrpSpPr/>
            <p:nvPr/>
          </p:nvGrpSpPr>
          <p:grpSpPr>
            <a:xfrm flipH="1">
              <a:off x="6491263" y="-671217"/>
              <a:ext cx="3063625" cy="3321711"/>
              <a:chOff x="-460575" y="-671217"/>
              <a:chExt cx="3063625" cy="3321711"/>
            </a:xfrm>
          </p:grpSpPr>
          <p:cxnSp>
            <p:nvCxnSpPr>
              <p:cNvPr id="1097" name="Google Shape;1097;p19"/>
              <p:cNvCxnSpPr>
                <a:stCxn id="1098" idx="6"/>
                <a:endCxn id="1099" idx="2"/>
              </p:cNvCxnSpPr>
              <p:nvPr/>
            </p:nvCxnSpPr>
            <p:spPr>
              <a:xfrm rot="10800000" flipH="1">
                <a:off x="421801" y="-63292"/>
                <a:ext cx="2023800" cy="476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99" name="Google Shape;1099;p19"/>
              <p:cNvSpPr/>
              <p:nvPr/>
            </p:nvSpPr>
            <p:spPr>
              <a:xfrm>
                <a:off x="2445550" y="-142081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0" name="Google Shape;1100;p19"/>
              <p:cNvSpPr/>
              <p:nvPr/>
            </p:nvSpPr>
            <p:spPr>
              <a:xfrm>
                <a:off x="61646" y="-671217"/>
                <a:ext cx="1575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1" name="Google Shape;1101;p19"/>
              <p:cNvSpPr/>
              <p:nvPr/>
            </p:nvSpPr>
            <p:spPr>
              <a:xfrm>
                <a:off x="90425" y="2492994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2" name="Google Shape;1102;p19"/>
              <p:cNvSpPr/>
              <p:nvPr/>
            </p:nvSpPr>
            <p:spPr>
              <a:xfrm>
                <a:off x="125826" y="88673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03" name="Google Shape;1103;p19"/>
              <p:cNvSpPr/>
              <p:nvPr/>
            </p:nvSpPr>
            <p:spPr>
              <a:xfrm>
                <a:off x="382949" y="1317288"/>
                <a:ext cx="143400" cy="1575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04" name="Google Shape;1104;p19"/>
              <p:cNvCxnSpPr>
                <a:stCxn id="1103" idx="4"/>
                <a:endCxn id="1101" idx="0"/>
              </p:cNvCxnSpPr>
              <p:nvPr/>
            </p:nvCxnSpPr>
            <p:spPr>
              <a:xfrm flipH="1">
                <a:off x="169049" y="1474788"/>
                <a:ext cx="285600" cy="101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5" name="Google Shape;1105;p19"/>
              <p:cNvCxnSpPr>
                <a:stCxn id="1102" idx="4"/>
                <a:endCxn id="1101" idx="0"/>
              </p:cNvCxnSpPr>
              <p:nvPr/>
            </p:nvCxnSpPr>
            <p:spPr>
              <a:xfrm>
                <a:off x="169176" y="973437"/>
                <a:ext cx="0" cy="151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19"/>
              <p:cNvCxnSpPr>
                <a:stCxn id="1102" idx="5"/>
                <a:endCxn id="1103" idx="1"/>
              </p:cNvCxnSpPr>
              <p:nvPr/>
            </p:nvCxnSpPr>
            <p:spPr>
              <a:xfrm>
                <a:off x="199829" y="960741"/>
                <a:ext cx="204000" cy="379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19"/>
              <p:cNvCxnSpPr>
                <a:stCxn id="1102" idx="0"/>
                <a:endCxn id="1100" idx="4"/>
              </p:cNvCxnSpPr>
              <p:nvPr/>
            </p:nvCxnSpPr>
            <p:spPr>
              <a:xfrm rot="10800000">
                <a:off x="140376" y="-513663"/>
                <a:ext cx="28800" cy="140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>
                <a:stCxn id="1102" idx="7"/>
                <a:endCxn id="1098" idx="3"/>
              </p:cNvCxnSpPr>
              <p:nvPr/>
            </p:nvCxnSpPr>
            <p:spPr>
              <a:xfrm rot="10800000" flipH="1">
                <a:off x="1998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9" name="Google Shape;1109;p19"/>
              <p:cNvCxnSpPr>
                <a:stCxn id="1100" idx="5"/>
                <a:endCxn id="1098" idx="0"/>
              </p:cNvCxnSpPr>
              <p:nvPr/>
            </p:nvCxnSpPr>
            <p:spPr>
              <a:xfrm>
                <a:off x="196080" y="-536782"/>
                <a:ext cx="182400" cy="906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0" name="Google Shape;1110;p19"/>
              <p:cNvCxnSpPr>
                <a:stCxn id="1100" idx="6"/>
                <a:endCxn id="1099" idx="2"/>
              </p:cNvCxnSpPr>
              <p:nvPr/>
            </p:nvCxnSpPr>
            <p:spPr>
              <a:xfrm>
                <a:off x="219146" y="-592467"/>
                <a:ext cx="2226300" cy="529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1" name="Google Shape;1111;p19"/>
              <p:cNvCxnSpPr>
                <a:stCxn id="1112" idx="1"/>
                <a:endCxn id="1100" idx="5"/>
              </p:cNvCxnSpPr>
              <p:nvPr/>
            </p:nvCxnSpPr>
            <p:spPr>
              <a:xfrm rot="10800000">
                <a:off x="195958" y="-536780"/>
                <a:ext cx="600600" cy="72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3" name="Google Shape;1113;p19"/>
              <p:cNvCxnSpPr>
                <a:stCxn id="1103" idx="0"/>
                <a:endCxn id="1098" idx="4"/>
              </p:cNvCxnSpPr>
              <p:nvPr/>
            </p:nvCxnSpPr>
            <p:spPr>
              <a:xfrm rot="10800000">
                <a:off x="378449" y="456588"/>
                <a:ext cx="76200" cy="86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4" name="Google Shape;1114;p19"/>
              <p:cNvCxnSpPr>
                <a:stCxn id="1103" idx="0"/>
                <a:endCxn id="1112" idx="3"/>
              </p:cNvCxnSpPr>
              <p:nvPr/>
            </p:nvCxnSpPr>
            <p:spPr>
              <a:xfrm rot="10800000" flipH="1">
                <a:off x="454649" y="268188"/>
                <a:ext cx="342000" cy="104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5" name="Google Shape;1115;p19"/>
              <p:cNvSpPr/>
              <p:nvPr/>
            </p:nvSpPr>
            <p:spPr>
              <a:xfrm>
                <a:off x="987225" y="-92131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16" name="Google Shape;1116;p19"/>
              <p:cNvCxnSpPr>
                <a:stCxn id="1100" idx="5"/>
                <a:endCxn id="1115" idx="1"/>
              </p:cNvCxnSpPr>
              <p:nvPr/>
            </p:nvCxnSpPr>
            <p:spPr>
              <a:xfrm>
                <a:off x="196080" y="-536782"/>
                <a:ext cx="814200" cy="467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7" name="Google Shape;1117;p19"/>
              <p:cNvCxnSpPr>
                <a:stCxn id="1112" idx="7"/>
                <a:endCxn id="1115" idx="3"/>
              </p:cNvCxnSpPr>
              <p:nvPr/>
            </p:nvCxnSpPr>
            <p:spPr>
              <a:xfrm rot="10800000" flipH="1">
                <a:off x="877592" y="42220"/>
                <a:ext cx="132600" cy="144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19"/>
              <p:cNvCxnSpPr>
                <a:stCxn id="1115" idx="6"/>
                <a:endCxn id="1099" idx="2"/>
              </p:cNvCxnSpPr>
              <p:nvPr/>
            </p:nvCxnSpPr>
            <p:spPr>
              <a:xfrm rot="10800000" flipH="1">
                <a:off x="1144725" y="-63481"/>
                <a:ext cx="1300800" cy="50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9" name="Google Shape;1119;p19"/>
              <p:cNvSpPr/>
              <p:nvPr/>
            </p:nvSpPr>
            <p:spPr>
              <a:xfrm>
                <a:off x="-460575" y="540519"/>
                <a:ext cx="157500" cy="157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20" name="Google Shape;1120;p19"/>
              <p:cNvCxnSpPr>
                <a:stCxn id="1119" idx="0"/>
                <a:endCxn id="1100" idx="3"/>
              </p:cNvCxnSpPr>
              <p:nvPr/>
            </p:nvCxnSpPr>
            <p:spPr>
              <a:xfrm rot="10800000" flipH="1">
                <a:off x="-381825" y="-536781"/>
                <a:ext cx="466500" cy="1077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1" name="Google Shape;1121;p19"/>
              <p:cNvCxnSpPr>
                <a:stCxn id="1119" idx="6"/>
                <a:endCxn id="1098" idx="3"/>
              </p:cNvCxnSpPr>
              <p:nvPr/>
            </p:nvCxnSpPr>
            <p:spPr>
              <a:xfrm rot="10800000" flipH="1">
                <a:off x="-303075" y="443769"/>
                <a:ext cx="651000" cy="175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2" name="Google Shape;1122;p19"/>
              <p:cNvCxnSpPr>
                <a:stCxn id="1119" idx="5"/>
                <a:endCxn id="1102" idx="1"/>
              </p:cNvCxnSpPr>
              <p:nvPr/>
            </p:nvCxnSpPr>
            <p:spPr>
              <a:xfrm>
                <a:off x="-326140" y="674953"/>
                <a:ext cx="464700" cy="22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3" name="Google Shape;1123;p19"/>
              <p:cNvCxnSpPr>
                <a:stCxn id="1119" idx="5"/>
                <a:endCxn id="1101" idx="1"/>
              </p:cNvCxnSpPr>
              <p:nvPr/>
            </p:nvCxnSpPr>
            <p:spPr>
              <a:xfrm>
                <a:off x="-326140" y="674953"/>
                <a:ext cx="439500" cy="184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12" name="Google Shape;1112;p19"/>
              <p:cNvSpPr/>
              <p:nvPr/>
            </p:nvSpPr>
            <p:spPr>
              <a:xfrm>
                <a:off x="779775" y="170338"/>
                <a:ext cx="114600" cy="11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098" name="Google Shape;1098;p19"/>
              <p:cNvSpPr/>
              <p:nvPr/>
            </p:nvSpPr>
            <p:spPr>
              <a:xfrm>
                <a:off x="335101" y="369758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124" name="Google Shape;1124;p19"/>
            <p:cNvGrpSpPr/>
            <p:nvPr/>
          </p:nvGrpSpPr>
          <p:grpSpPr>
            <a:xfrm rot="339523">
              <a:off x="-863991" y="4569268"/>
              <a:ext cx="4061023" cy="2512132"/>
              <a:chOff x="720013" y="4616655"/>
              <a:chExt cx="4061133" cy="2512200"/>
            </a:xfrm>
          </p:grpSpPr>
          <p:sp>
            <p:nvSpPr>
              <p:cNvPr id="1125" name="Google Shape;1125;p19"/>
              <p:cNvSpPr/>
              <p:nvPr/>
            </p:nvSpPr>
            <p:spPr>
              <a:xfrm rot="-9417549">
                <a:off x="4549660" y="470131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6" name="Google Shape;1126;p19"/>
              <p:cNvSpPr/>
              <p:nvPr/>
            </p:nvSpPr>
            <p:spPr>
              <a:xfrm rot="-9417549">
                <a:off x="1761182" y="4936441"/>
                <a:ext cx="128773" cy="128773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7" name="Google Shape;1127;p19"/>
              <p:cNvSpPr/>
              <p:nvPr/>
            </p:nvSpPr>
            <p:spPr>
              <a:xfrm rot="-9421326">
                <a:off x="3012797" y="4851722"/>
                <a:ext cx="265897" cy="265897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8" name="Google Shape;1128;p19"/>
              <p:cNvSpPr/>
              <p:nvPr/>
            </p:nvSpPr>
            <p:spPr>
              <a:xfrm rot="-9414352">
                <a:off x="2945862" y="6000076"/>
                <a:ext cx="86426" cy="86426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29" name="Google Shape;1129;p19"/>
              <p:cNvSpPr/>
              <p:nvPr/>
            </p:nvSpPr>
            <p:spPr>
              <a:xfrm rot="-9422930">
                <a:off x="3430718" y="6873877"/>
                <a:ext cx="63855" cy="63855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0" name="Google Shape;1130;p19"/>
              <p:cNvSpPr/>
              <p:nvPr/>
            </p:nvSpPr>
            <p:spPr>
              <a:xfrm rot="-9414352">
                <a:off x="1807960" y="6172505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1" name="Google Shape;1131;p19"/>
              <p:cNvSpPr/>
              <p:nvPr/>
            </p:nvSpPr>
            <p:spPr>
              <a:xfrm rot="-9414352">
                <a:off x="3731053" y="4665484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 rot="-9421558">
                <a:off x="740331" y="4726434"/>
                <a:ext cx="130664" cy="130664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33" name="Google Shape;1133;p19"/>
              <p:cNvCxnSpPr>
                <a:stCxn id="1129" idx="5"/>
                <a:endCxn id="1128" idx="1"/>
              </p:cNvCxnSpPr>
              <p:nvPr/>
            </p:nvCxnSpPr>
            <p:spPr>
              <a:xfrm rot="10460456">
                <a:off x="3045371" y="6063279"/>
                <a:ext cx="365079" cy="83296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4" name="Google Shape;1134;p19"/>
              <p:cNvCxnSpPr>
                <a:stCxn id="1130" idx="4"/>
                <a:endCxn id="1128" idx="7"/>
              </p:cNvCxnSpPr>
              <p:nvPr/>
            </p:nvCxnSpPr>
            <p:spPr>
              <a:xfrm rot="10460763" flipH="1">
                <a:off x="1865029" y="6113097"/>
                <a:ext cx="1087089" cy="934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5" name="Google Shape;1135;p19"/>
              <p:cNvCxnSpPr>
                <a:stCxn id="1125" idx="0"/>
                <a:endCxn id="1129" idx="3"/>
              </p:cNvCxnSpPr>
              <p:nvPr/>
            </p:nvCxnSpPr>
            <p:spPr>
              <a:xfrm rot="-339783" flipH="1">
                <a:off x="3393035" y="4884097"/>
                <a:ext cx="1295121" cy="195080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6" name="Google Shape;1136;p19"/>
              <p:cNvCxnSpPr>
                <a:stCxn id="1129" idx="7"/>
                <a:endCxn id="1130" idx="2"/>
              </p:cNvCxnSpPr>
              <p:nvPr/>
            </p:nvCxnSpPr>
            <p:spPr>
              <a:xfrm rot="10460582">
                <a:off x="1928581" y="6158259"/>
                <a:ext cx="1466944" cy="83386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19"/>
              <p:cNvCxnSpPr>
                <a:stCxn id="1130" idx="6"/>
                <a:endCxn id="1126" idx="1"/>
              </p:cNvCxnSpPr>
              <p:nvPr/>
            </p:nvCxnSpPr>
            <p:spPr>
              <a:xfrm rot="10462833" flipH="1">
                <a:off x="1755412" y="5065169"/>
                <a:ext cx="150121" cy="112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8" name="Google Shape;1138;p19"/>
              <p:cNvCxnSpPr>
                <a:stCxn id="1128" idx="5"/>
                <a:endCxn id="1126" idx="1"/>
              </p:cNvCxnSpPr>
              <p:nvPr/>
            </p:nvCxnSpPr>
            <p:spPr>
              <a:xfrm rot="10460368">
                <a:off x="1898704" y="5007487"/>
                <a:ext cx="1024998" cy="104881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9" name="Google Shape;1139;p19"/>
              <p:cNvCxnSpPr>
                <a:stCxn id="1125" idx="6"/>
                <a:endCxn id="1131" idx="3"/>
              </p:cNvCxnSpPr>
              <p:nvPr/>
            </p:nvCxnSpPr>
            <p:spPr>
              <a:xfrm rot="10459888">
                <a:off x="3818606" y="4656348"/>
                <a:ext cx="731979" cy="12059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0" name="Google Shape;1140;p19"/>
              <p:cNvCxnSpPr>
                <a:stCxn id="1125" idx="7"/>
                <a:endCxn id="1128" idx="3"/>
              </p:cNvCxnSpPr>
              <p:nvPr/>
            </p:nvCxnSpPr>
            <p:spPr>
              <a:xfrm rot="-339569" flipH="1">
                <a:off x="2971884" y="4867995"/>
                <a:ext cx="1639693" cy="10810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1" name="Google Shape;1141;p19"/>
              <p:cNvCxnSpPr>
                <a:stCxn id="1131" idx="7"/>
                <a:endCxn id="1127" idx="3"/>
              </p:cNvCxnSpPr>
              <p:nvPr/>
            </p:nvCxnSpPr>
            <p:spPr>
              <a:xfrm rot="-339665" flipH="1">
                <a:off x="3259894" y="4748265"/>
                <a:ext cx="483558" cy="16310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2" name="Google Shape;1142;p19"/>
              <p:cNvCxnSpPr>
                <a:stCxn id="1127" idx="0"/>
                <a:endCxn id="1128" idx="5"/>
              </p:cNvCxnSpPr>
              <p:nvPr/>
            </p:nvCxnSpPr>
            <p:spPr>
              <a:xfrm rot="-341652" flipH="1">
                <a:off x="2929081" y="5115280"/>
                <a:ext cx="208629" cy="87998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3" name="Google Shape;1143;p19"/>
              <p:cNvCxnSpPr>
                <a:stCxn id="1132" idx="2"/>
                <a:endCxn id="1126" idx="6"/>
              </p:cNvCxnSpPr>
              <p:nvPr/>
            </p:nvCxnSpPr>
            <p:spPr>
              <a:xfrm rot="-339023">
                <a:off x="875824" y="4773316"/>
                <a:ext cx="880579" cy="24630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4" name="Google Shape;1144;p19"/>
              <p:cNvCxnSpPr>
                <a:stCxn id="1129" idx="6"/>
                <a:endCxn id="1132" idx="1"/>
              </p:cNvCxnSpPr>
              <p:nvPr/>
            </p:nvCxnSpPr>
            <p:spPr>
              <a:xfrm rot="10460586">
                <a:off x="937128" y="4728830"/>
                <a:ext cx="2389135" cy="22878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45" name="Google Shape;1145;p19"/>
              <p:cNvSpPr/>
              <p:nvPr/>
            </p:nvSpPr>
            <p:spPr>
              <a:xfrm rot="-9414352">
                <a:off x="1960639" y="4664187"/>
                <a:ext cx="86426" cy="86426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46" name="Google Shape;1146;p19"/>
              <p:cNvCxnSpPr>
                <a:stCxn id="1132" idx="3"/>
                <a:endCxn id="1145" idx="7"/>
              </p:cNvCxnSpPr>
              <p:nvPr/>
            </p:nvCxnSpPr>
            <p:spPr>
              <a:xfrm rot="-339173">
                <a:off x="866711" y="4713112"/>
                <a:ext cx="1096432" cy="6480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7" name="Google Shape;1147;p19"/>
              <p:cNvCxnSpPr>
                <a:stCxn id="1145" idx="2"/>
                <a:endCxn id="1127" idx="6"/>
              </p:cNvCxnSpPr>
              <p:nvPr/>
            </p:nvCxnSpPr>
            <p:spPr>
              <a:xfrm rot="-339840">
                <a:off x="2056272" y="4676508"/>
                <a:ext cx="954460" cy="30388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8" name="Google Shape;1148;p19"/>
              <p:cNvCxnSpPr>
                <a:stCxn id="1145" idx="0"/>
                <a:endCxn id="1126" idx="4"/>
              </p:cNvCxnSpPr>
              <p:nvPr/>
            </p:nvCxnSpPr>
            <p:spPr>
              <a:xfrm rot="-340645" flipH="1">
                <a:off x="1841473" y="4754364"/>
                <a:ext cx="154659" cy="179972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49" name="Google Shape;1149;p19"/>
              <p:cNvCxnSpPr>
                <a:stCxn id="1145" idx="1"/>
                <a:endCxn id="1128" idx="5"/>
              </p:cNvCxnSpPr>
              <p:nvPr/>
            </p:nvCxnSpPr>
            <p:spPr>
              <a:xfrm rot="-339524">
                <a:off x="2084265" y="4703564"/>
                <a:ext cx="824518" cy="134365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150" name="Google Shape;1150;p19"/>
              <p:cNvSpPr/>
              <p:nvPr/>
            </p:nvSpPr>
            <p:spPr>
              <a:xfrm rot="-9417549">
                <a:off x="3933996" y="4880048"/>
                <a:ext cx="128773" cy="12877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151" name="Google Shape;1151;p19"/>
              <p:cNvCxnSpPr>
                <a:stCxn id="1127" idx="2"/>
                <a:endCxn id="1150" idx="7"/>
              </p:cNvCxnSpPr>
              <p:nvPr/>
            </p:nvCxnSpPr>
            <p:spPr>
              <a:xfrm rot="10459800" flipH="1">
                <a:off x="3266347" y="5001756"/>
                <a:ext cx="674098" cy="153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2" name="Google Shape;1152;p19"/>
              <p:cNvCxnSpPr>
                <a:stCxn id="1150" idx="3"/>
                <a:endCxn id="1125" idx="7"/>
              </p:cNvCxnSpPr>
              <p:nvPr/>
            </p:nvCxnSpPr>
            <p:spPr>
              <a:xfrm rot="10459592" flipH="1">
                <a:off x="4052806" y="4814404"/>
                <a:ext cx="506782" cy="8110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3" name="Google Shape;1153;p19"/>
              <p:cNvCxnSpPr>
                <a:stCxn id="1128" idx="4"/>
                <a:endCxn id="1150" idx="0"/>
              </p:cNvCxnSpPr>
              <p:nvPr/>
            </p:nvCxnSpPr>
            <p:spPr>
              <a:xfrm rot="10460266" flipH="1">
                <a:off x="2959037" y="5053792"/>
                <a:ext cx="1061178" cy="8995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21"/>
          <p:cNvSpPr txBox="1">
            <a:spLocks noGrp="1"/>
          </p:cNvSpPr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27" name="Google Shape;1227;p21"/>
          <p:cNvSpPr txBox="1">
            <a:spLocks noGrp="1"/>
          </p:cNvSpPr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8" name="Google Shape;1228;p21"/>
          <p:cNvSpPr txBox="1"/>
          <p:nvPr/>
        </p:nvSpPr>
        <p:spPr>
          <a:xfrm>
            <a:off x="2741050" y="3413130"/>
            <a:ext cx="3661800" cy="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CREDITS: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includes icons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, and infographics &amp; images by </a:t>
            </a:r>
            <a:r>
              <a:rPr lang="en" sz="1200" b="1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 </a:t>
            </a:r>
            <a:endParaRPr sz="1200" b="1" u="sng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229" name="Google Shape;1229;p21"/>
          <p:cNvGrpSpPr/>
          <p:nvPr/>
        </p:nvGrpSpPr>
        <p:grpSpPr>
          <a:xfrm>
            <a:off x="-1196147" y="-548842"/>
            <a:ext cx="13880920" cy="6874700"/>
            <a:chOff x="-1196147" y="-548842"/>
            <a:chExt cx="13880920" cy="6874700"/>
          </a:xfrm>
        </p:grpSpPr>
        <p:grpSp>
          <p:nvGrpSpPr>
            <p:cNvPr id="1230" name="Google Shape;1230;p21"/>
            <p:cNvGrpSpPr/>
            <p:nvPr/>
          </p:nvGrpSpPr>
          <p:grpSpPr>
            <a:xfrm>
              <a:off x="-1196147" y="-548842"/>
              <a:ext cx="3657841" cy="4417628"/>
              <a:chOff x="-1196147" y="-548842"/>
              <a:chExt cx="3657841" cy="4417628"/>
            </a:xfrm>
          </p:grpSpPr>
          <p:sp>
            <p:nvSpPr>
              <p:cNvPr id="1231" name="Google Shape;1231;p21"/>
              <p:cNvSpPr/>
              <p:nvPr/>
            </p:nvSpPr>
            <p:spPr>
              <a:xfrm rot="10359365">
                <a:off x="2255245" y="146021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2" name="Google Shape;1232;p21"/>
              <p:cNvSpPr/>
              <p:nvPr/>
            </p:nvSpPr>
            <p:spPr>
              <a:xfrm rot="10359365">
                <a:off x="-841304" y="2200605"/>
                <a:ext cx="194798" cy="194798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3" name="Google Shape;1233;p21"/>
              <p:cNvSpPr/>
              <p:nvPr/>
            </p:nvSpPr>
            <p:spPr>
              <a:xfrm rot="10361981">
                <a:off x="352993" y="-214656"/>
                <a:ext cx="401353" cy="40135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4" name="Google Shape;1234;p21"/>
              <p:cNvSpPr/>
              <p:nvPr/>
            </p:nvSpPr>
            <p:spPr>
              <a:xfrm rot="10355821">
                <a:off x="274120" y="560515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5" name="Google Shape;1235;p21"/>
              <p:cNvSpPr/>
              <p:nvPr/>
            </p:nvSpPr>
            <p:spPr>
              <a:xfrm rot="10360416">
                <a:off x="1106270" y="873580"/>
                <a:ext cx="254074" cy="25407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6" name="Google Shape;1236;p21"/>
              <p:cNvSpPr/>
              <p:nvPr/>
            </p:nvSpPr>
            <p:spPr>
              <a:xfrm rot="10355821">
                <a:off x="424057" y="2400495"/>
                <a:ext cx="130387" cy="1303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7" name="Google Shape;1237;p21"/>
              <p:cNvSpPr/>
              <p:nvPr/>
            </p:nvSpPr>
            <p:spPr>
              <a:xfrm rot="9969336">
                <a:off x="1746927" y="9840"/>
                <a:ext cx="130388" cy="13038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38" name="Google Shape;1238;p21"/>
              <p:cNvSpPr/>
              <p:nvPr/>
            </p:nvSpPr>
            <p:spPr>
              <a:xfrm rot="10360567">
                <a:off x="-737089" y="906043"/>
                <a:ext cx="96487" cy="96487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39" name="Google Shape;1239;p21"/>
              <p:cNvCxnSpPr>
                <a:stCxn id="1235" idx="5"/>
                <a:endCxn id="1234" idx="1"/>
              </p:cNvCxnSpPr>
              <p:nvPr/>
            </p:nvCxnSpPr>
            <p:spPr>
              <a:xfrm rot="10800000">
                <a:off x="390857" y="665576"/>
                <a:ext cx="741900" cy="257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0" name="Google Shape;1240;p21"/>
              <p:cNvCxnSpPr>
                <a:stCxn id="1236" idx="4"/>
                <a:endCxn id="1234" idx="0"/>
              </p:cNvCxnSpPr>
              <p:nvPr/>
            </p:nvCxnSpPr>
            <p:spPr>
              <a:xfrm rot="10800000">
                <a:off x="347650" y="690439"/>
                <a:ext cx="133200" cy="171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1" name="Google Shape;1241;p21"/>
              <p:cNvCxnSpPr>
                <a:stCxn id="1231" idx="6"/>
                <a:endCxn id="1235" idx="3"/>
              </p:cNvCxnSpPr>
              <p:nvPr/>
            </p:nvCxnSpPr>
            <p:spPr>
              <a:xfrm flipH="1">
                <a:off x="1311044" y="255870"/>
                <a:ext cx="945000" cy="64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2" name="Google Shape;1242;p21"/>
              <p:cNvCxnSpPr>
                <a:stCxn id="1235" idx="7"/>
                <a:endCxn id="1236" idx="2"/>
              </p:cNvCxnSpPr>
              <p:nvPr/>
            </p:nvCxnSpPr>
            <p:spPr>
              <a:xfrm flipH="1">
                <a:off x="553867" y="1101167"/>
                <a:ext cx="601800" cy="135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3" name="Google Shape;1243;p21"/>
              <p:cNvCxnSpPr>
                <a:stCxn id="1236" idx="6"/>
                <a:endCxn id="1232" idx="1"/>
              </p:cNvCxnSpPr>
              <p:nvPr/>
            </p:nvCxnSpPr>
            <p:spPr>
              <a:xfrm rot="10800000">
                <a:off x="-666800" y="2357389"/>
                <a:ext cx="1091400" cy="11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4" name="Google Shape;1244;p21"/>
              <p:cNvCxnSpPr>
                <a:stCxn id="1234" idx="7"/>
                <a:endCxn id="1232" idx="3"/>
              </p:cNvCxnSpPr>
              <p:nvPr/>
            </p:nvCxnSpPr>
            <p:spPr>
              <a:xfrm flipH="1">
                <a:off x="-684462" y="677363"/>
                <a:ext cx="984000" cy="15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5" name="Google Shape;1245;p21"/>
              <p:cNvCxnSpPr>
                <a:stCxn id="1231" idx="6"/>
                <a:endCxn id="1237" idx="1"/>
              </p:cNvCxnSpPr>
              <p:nvPr/>
            </p:nvCxnSpPr>
            <p:spPr>
              <a:xfrm rot="10800000">
                <a:off x="1867844" y="108870"/>
                <a:ext cx="388200" cy="147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6" name="Google Shape;1246;p21"/>
              <p:cNvCxnSpPr>
                <a:stCxn id="1237" idx="6"/>
                <a:endCxn id="1234" idx="2"/>
              </p:cNvCxnSpPr>
              <p:nvPr/>
            </p:nvCxnSpPr>
            <p:spPr>
              <a:xfrm flipH="1">
                <a:off x="403921" y="90634"/>
                <a:ext cx="1344900" cy="5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7" name="Google Shape;1247;p21"/>
              <p:cNvCxnSpPr>
                <a:stCxn id="1237" idx="6"/>
                <a:endCxn id="1233" idx="1"/>
              </p:cNvCxnSpPr>
              <p:nvPr/>
            </p:nvCxnSpPr>
            <p:spPr>
              <a:xfrm flipH="1">
                <a:off x="712321" y="90634"/>
                <a:ext cx="1036500" cy="18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8" name="Google Shape;1248;p21"/>
              <p:cNvCxnSpPr>
                <a:stCxn id="1233" idx="7"/>
                <a:endCxn id="1238" idx="3"/>
              </p:cNvCxnSpPr>
              <p:nvPr/>
            </p:nvCxnSpPr>
            <p:spPr>
              <a:xfrm flipH="1">
                <a:off x="-659248" y="144801"/>
                <a:ext cx="1090200" cy="77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49" name="Google Shape;1249;p21"/>
              <p:cNvCxnSpPr>
                <a:stCxn id="1234" idx="6"/>
                <a:endCxn id="1238" idx="2"/>
              </p:cNvCxnSpPr>
              <p:nvPr/>
            </p:nvCxnSpPr>
            <p:spPr>
              <a:xfrm flipH="1">
                <a:off x="-640937" y="634109"/>
                <a:ext cx="915600" cy="31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0" name="Google Shape;1250;p21"/>
              <p:cNvCxnSpPr>
                <a:stCxn id="1238" idx="0"/>
                <a:endCxn id="1232" idx="5"/>
              </p:cNvCxnSpPr>
              <p:nvPr/>
            </p:nvCxnSpPr>
            <p:spPr>
              <a:xfrm flipH="1">
                <a:off x="-820996" y="1002137"/>
                <a:ext cx="138300" cy="123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1" name="Google Shape;1251;p21"/>
              <p:cNvCxnSpPr>
                <a:stCxn id="1236" idx="5"/>
                <a:endCxn id="1238" idx="1"/>
              </p:cNvCxnSpPr>
              <p:nvPr/>
            </p:nvCxnSpPr>
            <p:spPr>
              <a:xfrm rot="10800000">
                <a:off x="-650804" y="983814"/>
                <a:ext cx="1088400" cy="144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2" name="Google Shape;1252;p21"/>
              <p:cNvCxnSpPr>
                <a:stCxn id="1235" idx="6"/>
                <a:endCxn id="1238" idx="1"/>
              </p:cNvCxnSpPr>
              <p:nvPr/>
            </p:nvCxnSpPr>
            <p:spPr>
              <a:xfrm rot="10800000">
                <a:off x="-650693" y="983817"/>
                <a:ext cx="1758000" cy="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>
                <a:stCxn id="1235" idx="4"/>
                <a:endCxn id="1233" idx="1"/>
              </p:cNvCxnSpPr>
              <p:nvPr/>
            </p:nvCxnSpPr>
            <p:spPr>
              <a:xfrm rot="10800000">
                <a:off x="712507" y="108717"/>
                <a:ext cx="504600" cy="765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4" name="Google Shape;1254;p21"/>
              <p:cNvSpPr/>
              <p:nvPr/>
            </p:nvSpPr>
            <p:spPr>
              <a:xfrm rot="10355821">
                <a:off x="-1188290" y="-540986"/>
                <a:ext cx="130387" cy="13038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5" name="Google Shape;1255;p21"/>
              <p:cNvCxnSpPr>
                <a:stCxn id="1238" idx="4"/>
                <a:endCxn id="1254" idx="1"/>
              </p:cNvCxnSpPr>
              <p:nvPr/>
            </p:nvCxnSpPr>
            <p:spPr>
              <a:xfrm rot="10800000">
                <a:off x="-1071496" y="-436063"/>
                <a:ext cx="376500" cy="134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>
                <a:stCxn id="1254" idx="1"/>
                <a:endCxn id="1233" idx="5"/>
              </p:cNvCxnSpPr>
              <p:nvPr/>
            </p:nvCxnSpPr>
            <p:spPr>
              <a:xfrm>
                <a:off x="-1071443" y="-436018"/>
                <a:ext cx="1466400" cy="29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>
                <a:stCxn id="1254" idx="1"/>
                <a:endCxn id="1234" idx="5"/>
              </p:cNvCxnSpPr>
              <p:nvPr/>
            </p:nvCxnSpPr>
            <p:spPr>
              <a:xfrm>
                <a:off x="-1071443" y="-436018"/>
                <a:ext cx="1359000" cy="102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58" name="Google Shape;1258;p21"/>
              <p:cNvSpPr/>
              <p:nvPr/>
            </p:nvSpPr>
            <p:spPr>
              <a:xfrm rot="10361165">
                <a:off x="-233691" y="3414341"/>
                <a:ext cx="428890" cy="42889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59" name="Google Shape;1259;p21"/>
              <p:cNvCxnSpPr>
                <a:stCxn id="1236" idx="0"/>
                <a:endCxn id="1258" idx="3"/>
              </p:cNvCxnSpPr>
              <p:nvPr/>
            </p:nvCxnSpPr>
            <p:spPr>
              <a:xfrm flipH="1">
                <a:off x="111850" y="2530339"/>
                <a:ext cx="385800" cy="92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60" name="Google Shape;1260;p21"/>
              <p:cNvCxnSpPr>
                <a:stCxn id="1232" idx="0"/>
                <a:endCxn id="1258" idx="5"/>
              </p:cNvCxnSpPr>
              <p:nvPr/>
            </p:nvCxnSpPr>
            <p:spPr>
              <a:xfrm>
                <a:off x="-731455" y="2394604"/>
                <a:ext cx="542400" cy="1103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61" name="Google Shape;1261;p21"/>
            <p:cNvGrpSpPr/>
            <p:nvPr/>
          </p:nvGrpSpPr>
          <p:grpSpPr>
            <a:xfrm>
              <a:off x="6988759" y="2308882"/>
              <a:ext cx="5696014" cy="4016976"/>
              <a:chOff x="6988759" y="2308882"/>
              <a:chExt cx="5696014" cy="4016976"/>
            </a:xfrm>
          </p:grpSpPr>
          <p:sp>
            <p:nvSpPr>
              <p:cNvPr id="1262" name="Google Shape;1262;p21"/>
              <p:cNvSpPr/>
              <p:nvPr/>
            </p:nvSpPr>
            <p:spPr>
              <a:xfrm rot="10800000" flipH="1">
                <a:off x="6988759" y="4811408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3" name="Google Shape;1263;p21"/>
              <p:cNvSpPr/>
              <p:nvPr/>
            </p:nvSpPr>
            <p:spPr>
              <a:xfrm rot="10800000" flipH="1">
                <a:off x="9708881" y="5924735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4" name="Google Shape;1264;p21"/>
              <p:cNvSpPr/>
              <p:nvPr/>
            </p:nvSpPr>
            <p:spPr>
              <a:xfrm rot="10800000" flipH="1">
                <a:off x="9274463" y="3379603"/>
                <a:ext cx="401400" cy="4014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5" name="Google Shape;1265;p21"/>
              <p:cNvSpPr/>
              <p:nvPr/>
            </p:nvSpPr>
            <p:spPr>
              <a:xfrm rot="10800000" flipH="1">
                <a:off x="8847429" y="5037312"/>
                <a:ext cx="130500" cy="130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6" name="Google Shape;1266;p21"/>
              <p:cNvSpPr/>
              <p:nvPr/>
            </p:nvSpPr>
            <p:spPr>
              <a:xfrm rot="10800000" flipH="1">
                <a:off x="7696942" y="5973758"/>
                <a:ext cx="96300" cy="96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7" name="Google Shape;1267;p21"/>
              <p:cNvSpPr/>
              <p:nvPr/>
            </p:nvSpPr>
            <p:spPr>
              <a:xfrm rot="10800000" flipH="1">
                <a:off x="8847429" y="6195358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8" name="Google Shape;1268;p21"/>
              <p:cNvSpPr/>
              <p:nvPr/>
            </p:nvSpPr>
            <p:spPr>
              <a:xfrm rot="10800000" flipH="1">
                <a:off x="7958998" y="409569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269" name="Google Shape;1269;p21"/>
              <p:cNvSpPr/>
              <p:nvPr/>
            </p:nvSpPr>
            <p:spPr>
              <a:xfrm rot="10800000" flipH="1">
                <a:off x="12588473" y="4375765"/>
                <a:ext cx="96300" cy="96300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70" name="Google Shape;1270;p21"/>
              <p:cNvCxnSpPr>
                <a:stCxn id="1266" idx="5"/>
                <a:endCxn id="1265" idx="1"/>
              </p:cNvCxnSpPr>
              <p:nvPr/>
            </p:nvCxnSpPr>
            <p:spPr>
              <a:xfrm rot="10800000" flipH="1">
                <a:off x="7779139" y="5148761"/>
                <a:ext cx="1087500" cy="83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1" name="Google Shape;1271;p21"/>
              <p:cNvCxnSpPr>
                <a:stCxn id="1267" idx="4"/>
                <a:endCxn id="1265" idx="0"/>
              </p:cNvCxnSpPr>
              <p:nvPr/>
            </p:nvCxnSpPr>
            <p:spPr>
              <a:xfrm rot="10800000">
                <a:off x="8912679" y="5167858"/>
                <a:ext cx="0" cy="1027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2" name="Google Shape;1272;p21"/>
              <p:cNvCxnSpPr>
                <a:stCxn id="1262" idx="6"/>
                <a:endCxn id="1265" idx="2"/>
              </p:cNvCxnSpPr>
              <p:nvPr/>
            </p:nvCxnSpPr>
            <p:spPr>
              <a:xfrm>
                <a:off x="7183159" y="4908608"/>
                <a:ext cx="1664400" cy="1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3" name="Google Shape;1273;p21"/>
              <p:cNvCxnSpPr>
                <a:stCxn id="1262" idx="0"/>
                <a:endCxn id="1266" idx="3"/>
              </p:cNvCxnSpPr>
              <p:nvPr/>
            </p:nvCxnSpPr>
            <p:spPr>
              <a:xfrm>
                <a:off x="7085959" y="5005808"/>
                <a:ext cx="625200" cy="982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4" name="Google Shape;1274;p21"/>
              <p:cNvCxnSpPr>
                <a:stCxn id="1266" idx="7"/>
                <a:endCxn id="1267" idx="2"/>
              </p:cNvCxnSpPr>
              <p:nvPr/>
            </p:nvCxnSpPr>
            <p:spPr>
              <a:xfrm>
                <a:off x="7779139" y="6055955"/>
                <a:ext cx="1068300" cy="2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5" name="Google Shape;1275;p21"/>
              <p:cNvCxnSpPr>
                <a:stCxn id="1267" idx="6"/>
                <a:endCxn id="1263" idx="2"/>
              </p:cNvCxnSpPr>
              <p:nvPr/>
            </p:nvCxnSpPr>
            <p:spPr>
              <a:xfrm rot="10800000" flipH="1">
                <a:off x="8977929" y="6021808"/>
                <a:ext cx="731100" cy="238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6" name="Google Shape;1276;p21"/>
              <p:cNvCxnSpPr>
                <a:stCxn id="1265" idx="7"/>
                <a:endCxn id="1263" idx="3"/>
              </p:cNvCxnSpPr>
              <p:nvPr/>
            </p:nvCxnSpPr>
            <p:spPr>
              <a:xfrm>
                <a:off x="8958818" y="5148700"/>
                <a:ext cx="778500" cy="80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7" name="Google Shape;1277;p21"/>
              <p:cNvCxnSpPr>
                <a:stCxn id="1262" idx="5"/>
                <a:endCxn id="1268" idx="1"/>
              </p:cNvCxnSpPr>
              <p:nvPr/>
            </p:nvCxnSpPr>
            <p:spPr>
              <a:xfrm rot="10800000" flipH="1">
                <a:off x="7154690" y="4207177"/>
                <a:ext cx="823500" cy="63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8" name="Google Shape;1278;p21"/>
              <p:cNvCxnSpPr>
                <a:stCxn id="1268" idx="7"/>
                <a:endCxn id="1265" idx="3"/>
              </p:cNvCxnSpPr>
              <p:nvPr/>
            </p:nvCxnSpPr>
            <p:spPr>
              <a:xfrm>
                <a:off x="8070387" y="4207078"/>
                <a:ext cx="796200" cy="84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79" name="Google Shape;1279;p21"/>
              <p:cNvCxnSpPr>
                <a:stCxn id="1268" idx="7"/>
                <a:endCxn id="1264" idx="1"/>
              </p:cNvCxnSpPr>
              <p:nvPr/>
            </p:nvCxnSpPr>
            <p:spPr>
              <a:xfrm rot="10800000" flipH="1">
                <a:off x="8070387" y="3722278"/>
                <a:ext cx="1263000" cy="48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0" name="Google Shape;1280;p21"/>
              <p:cNvCxnSpPr>
                <a:stCxn id="1264" idx="0"/>
                <a:endCxn id="1265" idx="5"/>
              </p:cNvCxnSpPr>
              <p:nvPr/>
            </p:nvCxnSpPr>
            <p:spPr>
              <a:xfrm flipH="1">
                <a:off x="8958863" y="3781003"/>
                <a:ext cx="516300" cy="127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1" name="Google Shape;1281;p21"/>
              <p:cNvCxnSpPr>
                <a:stCxn id="1269" idx="1"/>
                <a:endCxn id="1263" idx="5"/>
              </p:cNvCxnSpPr>
              <p:nvPr/>
            </p:nvCxnSpPr>
            <p:spPr>
              <a:xfrm flipH="1">
                <a:off x="9874676" y="4457962"/>
                <a:ext cx="2727900" cy="149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2" name="Google Shape;1282;p21"/>
              <p:cNvCxnSpPr>
                <a:stCxn id="1266" idx="6"/>
                <a:endCxn id="1269" idx="1"/>
              </p:cNvCxnSpPr>
              <p:nvPr/>
            </p:nvCxnSpPr>
            <p:spPr>
              <a:xfrm rot="10800000" flipH="1">
                <a:off x="7793242" y="4458008"/>
                <a:ext cx="4809300" cy="156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3" name="Google Shape;1283;p21"/>
              <p:cNvCxnSpPr>
                <a:stCxn id="1263" idx="4"/>
                <a:endCxn id="1264" idx="0"/>
              </p:cNvCxnSpPr>
              <p:nvPr/>
            </p:nvCxnSpPr>
            <p:spPr>
              <a:xfrm rot="10800000">
                <a:off x="9475181" y="3780935"/>
                <a:ext cx="330900" cy="214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4" name="Google Shape;1284;p21"/>
              <p:cNvSpPr/>
              <p:nvPr/>
            </p:nvSpPr>
            <p:spPr>
              <a:xfrm rot="10800000" flipH="1">
                <a:off x="11005448" y="3761850"/>
                <a:ext cx="130500" cy="130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85" name="Google Shape;1285;p21"/>
              <p:cNvCxnSpPr>
                <a:stCxn id="1269" idx="2"/>
                <a:endCxn id="1284" idx="7"/>
              </p:cNvCxnSpPr>
              <p:nvPr/>
            </p:nvCxnSpPr>
            <p:spPr>
              <a:xfrm rot="10800000">
                <a:off x="11116973" y="3873115"/>
                <a:ext cx="1471500" cy="55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1"/>
              <p:cNvCxnSpPr>
                <a:stCxn id="1284" idx="2"/>
                <a:endCxn id="1264" idx="6"/>
              </p:cNvCxnSpPr>
              <p:nvPr/>
            </p:nvCxnSpPr>
            <p:spPr>
              <a:xfrm rot="10800000">
                <a:off x="9675848" y="3580200"/>
                <a:ext cx="1329600" cy="246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1"/>
              <p:cNvCxnSpPr>
                <a:stCxn id="1284" idx="0"/>
                <a:endCxn id="1263" idx="4"/>
              </p:cNvCxnSpPr>
              <p:nvPr/>
            </p:nvCxnSpPr>
            <p:spPr>
              <a:xfrm flipH="1">
                <a:off x="9806198" y="3892350"/>
                <a:ext cx="1264500" cy="2032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1"/>
              <p:cNvCxnSpPr>
                <a:stCxn id="1284" idx="1"/>
                <a:endCxn id="1265" idx="5"/>
              </p:cNvCxnSpPr>
              <p:nvPr/>
            </p:nvCxnSpPr>
            <p:spPr>
              <a:xfrm flipH="1">
                <a:off x="8958759" y="3873239"/>
                <a:ext cx="2065800" cy="11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89" name="Google Shape;1289;p21"/>
              <p:cNvSpPr/>
              <p:nvPr/>
            </p:nvSpPr>
            <p:spPr>
              <a:xfrm rot="10800000" flipH="1">
                <a:off x="8260191" y="2787257"/>
                <a:ext cx="194400" cy="1944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0" name="Google Shape;1290;p21"/>
              <p:cNvCxnSpPr>
                <a:stCxn id="1264" idx="3"/>
                <a:endCxn id="1289" idx="7"/>
              </p:cNvCxnSpPr>
              <p:nvPr/>
            </p:nvCxnSpPr>
            <p:spPr>
              <a:xfrm rot="10800000">
                <a:off x="8426047" y="2953287"/>
                <a:ext cx="907200" cy="485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1" name="Google Shape;1291;p21"/>
              <p:cNvCxnSpPr>
                <a:stCxn id="1289" idx="0"/>
                <a:endCxn id="1268" idx="4"/>
              </p:cNvCxnSpPr>
              <p:nvPr/>
            </p:nvCxnSpPr>
            <p:spPr>
              <a:xfrm flipH="1">
                <a:off x="8024391" y="2981657"/>
                <a:ext cx="333000" cy="1113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2" name="Google Shape;1292;p21"/>
              <p:cNvSpPr/>
              <p:nvPr/>
            </p:nvSpPr>
            <p:spPr>
              <a:xfrm rot="10800000" flipH="1">
                <a:off x="7973826" y="4652423"/>
                <a:ext cx="249300" cy="2493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3" name="Google Shape;1293;p21"/>
              <p:cNvCxnSpPr>
                <a:stCxn id="1262" idx="6"/>
                <a:endCxn id="1292" idx="2"/>
              </p:cNvCxnSpPr>
              <p:nvPr/>
            </p:nvCxnSpPr>
            <p:spPr>
              <a:xfrm rot="10800000" flipH="1">
                <a:off x="7183159" y="4777208"/>
                <a:ext cx="790800" cy="131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4" name="Google Shape;1294;p21"/>
              <p:cNvCxnSpPr>
                <a:stCxn id="1268" idx="0"/>
                <a:endCxn id="1292" idx="4"/>
              </p:cNvCxnSpPr>
              <p:nvPr/>
            </p:nvCxnSpPr>
            <p:spPr>
              <a:xfrm>
                <a:off x="8024248" y="4226190"/>
                <a:ext cx="74100" cy="426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5" name="Google Shape;1295;p21"/>
              <p:cNvCxnSpPr>
                <a:stCxn id="1292" idx="6"/>
                <a:endCxn id="1265" idx="3"/>
              </p:cNvCxnSpPr>
              <p:nvPr/>
            </p:nvCxnSpPr>
            <p:spPr>
              <a:xfrm>
                <a:off x="8223126" y="4777073"/>
                <a:ext cx="643500" cy="27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6" name="Google Shape;1296;p21"/>
              <p:cNvSpPr/>
              <p:nvPr/>
            </p:nvSpPr>
            <p:spPr>
              <a:xfrm rot="10800000" flipH="1">
                <a:off x="8782441" y="2308882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297" name="Google Shape;1297;p21"/>
              <p:cNvCxnSpPr>
                <a:stCxn id="1289" idx="5"/>
                <a:endCxn id="1296" idx="1"/>
              </p:cNvCxnSpPr>
              <p:nvPr/>
            </p:nvCxnSpPr>
            <p:spPr>
              <a:xfrm rot="10800000" flipH="1">
                <a:off x="8426122" y="2474926"/>
                <a:ext cx="384900" cy="34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8" name="Google Shape;1298;p21"/>
              <p:cNvCxnSpPr>
                <a:stCxn id="1296" idx="7"/>
                <a:endCxn id="1264" idx="3"/>
              </p:cNvCxnSpPr>
              <p:nvPr/>
            </p:nvCxnSpPr>
            <p:spPr>
              <a:xfrm>
                <a:off x="8948372" y="2474812"/>
                <a:ext cx="384900" cy="963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99" name="Google Shape;1299;p21"/>
              <p:cNvSpPr/>
              <p:nvPr/>
            </p:nvSpPr>
            <p:spPr>
              <a:xfrm rot="10800000" flipH="1">
                <a:off x="8521366" y="3414207"/>
                <a:ext cx="194400" cy="1944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00" name="Google Shape;1300;p21"/>
              <p:cNvCxnSpPr>
                <a:stCxn id="1289" idx="0"/>
                <a:endCxn id="1299" idx="3"/>
              </p:cNvCxnSpPr>
              <p:nvPr/>
            </p:nvCxnSpPr>
            <p:spPr>
              <a:xfrm>
                <a:off x="8357391" y="2981657"/>
                <a:ext cx="192300" cy="46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1" name="Google Shape;1301;p21"/>
              <p:cNvCxnSpPr>
                <a:stCxn id="1299" idx="1"/>
                <a:endCxn id="1268" idx="5"/>
              </p:cNvCxnSpPr>
              <p:nvPr/>
            </p:nvCxnSpPr>
            <p:spPr>
              <a:xfrm flipH="1">
                <a:off x="8070435" y="3580137"/>
                <a:ext cx="479400" cy="534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02" name="Google Shape;1302;p21"/>
              <p:cNvCxnSpPr>
                <a:stCxn id="1299" idx="6"/>
                <a:endCxn id="1264" idx="2"/>
              </p:cNvCxnSpPr>
              <p:nvPr/>
            </p:nvCxnSpPr>
            <p:spPr>
              <a:xfrm>
                <a:off x="8715766" y="3511407"/>
                <a:ext cx="558600" cy="6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4" name="Google Shape;1304;p22"/>
          <p:cNvGrpSpPr/>
          <p:nvPr/>
        </p:nvGrpSpPr>
        <p:grpSpPr>
          <a:xfrm>
            <a:off x="119476" y="1141150"/>
            <a:ext cx="7318880" cy="3862644"/>
            <a:chOff x="119476" y="1141150"/>
            <a:chExt cx="7318880" cy="3862644"/>
          </a:xfrm>
        </p:grpSpPr>
        <p:grpSp>
          <p:nvGrpSpPr>
            <p:cNvPr id="1305" name="Google Shape;1305;p22"/>
            <p:cNvGrpSpPr/>
            <p:nvPr/>
          </p:nvGrpSpPr>
          <p:grpSpPr>
            <a:xfrm rot="10800000">
              <a:off x="119476" y="1141150"/>
              <a:ext cx="298275" cy="322675"/>
              <a:chOff x="8667225" y="681525"/>
              <a:chExt cx="298275" cy="322675"/>
            </a:xfrm>
          </p:grpSpPr>
          <p:sp>
            <p:nvSpPr>
              <p:cNvPr id="1306" name="Google Shape;1306;p22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7" name="Google Shape;1307;p22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08" name="Google Shape;1308;p22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09" name="Google Shape;1309;p22"/>
            <p:cNvGrpSpPr/>
            <p:nvPr/>
          </p:nvGrpSpPr>
          <p:grpSpPr>
            <a:xfrm rot="-5139163">
              <a:off x="6960991" y="4509560"/>
              <a:ext cx="254304" cy="683114"/>
              <a:chOff x="140150" y="4353245"/>
              <a:chExt cx="254310" cy="683130"/>
            </a:xfrm>
          </p:grpSpPr>
          <p:sp>
            <p:nvSpPr>
              <p:cNvPr id="1310" name="Google Shape;1310;p22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1" name="Google Shape;1311;p22"/>
              <p:cNvSpPr/>
              <p:nvPr/>
            </p:nvSpPr>
            <p:spPr>
              <a:xfrm rot="10800000">
                <a:off x="146360" y="4668727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2" name="Google Shape;1312;p22"/>
              <p:cNvSpPr/>
              <p:nvPr/>
            </p:nvSpPr>
            <p:spPr>
              <a:xfrm rot="10800000">
                <a:off x="343160" y="4863902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3" name="Google Shape;1313;p22"/>
              <p:cNvSpPr/>
              <p:nvPr/>
            </p:nvSpPr>
            <p:spPr>
              <a:xfrm rot="10800000">
                <a:off x="141945" y="435324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14" name="Google Shape;1314;p22"/>
          <p:cNvGrpSpPr/>
          <p:nvPr/>
        </p:nvGrpSpPr>
        <p:grpSpPr>
          <a:xfrm>
            <a:off x="-3264108" y="1062527"/>
            <a:ext cx="12699758" cy="5125916"/>
            <a:chOff x="-3264108" y="1062527"/>
            <a:chExt cx="12699758" cy="5125916"/>
          </a:xfrm>
        </p:grpSpPr>
        <p:grpSp>
          <p:nvGrpSpPr>
            <p:cNvPr id="1315" name="Google Shape;1315;p22"/>
            <p:cNvGrpSpPr/>
            <p:nvPr/>
          </p:nvGrpSpPr>
          <p:grpSpPr>
            <a:xfrm rot="10800000">
              <a:off x="7825876" y="2716263"/>
              <a:ext cx="1609774" cy="2641456"/>
              <a:chOff x="-225924" y="-192037"/>
              <a:chExt cx="1609774" cy="2641456"/>
            </a:xfrm>
          </p:grpSpPr>
          <p:cxnSp>
            <p:nvCxnSpPr>
              <p:cNvPr id="1316" name="Google Shape;1316;p22"/>
              <p:cNvCxnSpPr>
                <a:stCxn id="1317" idx="7"/>
                <a:endCxn id="1318" idx="2"/>
              </p:cNvCxnSpPr>
              <p:nvPr/>
            </p:nvCxnSpPr>
            <p:spPr>
              <a:xfrm rot="10800000" flipH="1">
                <a:off x="332904" y="155655"/>
                <a:ext cx="893400" cy="226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8" name="Google Shape;1318;p22"/>
              <p:cNvSpPr/>
              <p:nvPr/>
            </p:nvSpPr>
            <p:spPr>
              <a:xfrm>
                <a:off x="1226350" y="767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19" name="Google Shape;1319;p22"/>
              <p:cNvSpPr/>
              <p:nvPr/>
            </p:nvSpPr>
            <p:spPr>
              <a:xfrm>
                <a:off x="-225924" y="-192037"/>
                <a:ext cx="99900" cy="99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0" name="Google Shape;1320;p22"/>
              <p:cNvSpPr/>
              <p:nvPr/>
            </p:nvSpPr>
            <p:spPr>
              <a:xfrm>
                <a:off x="177600" y="229191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1" name="Google Shape;1321;p22"/>
              <p:cNvSpPr/>
              <p:nvPr/>
            </p:nvSpPr>
            <p:spPr>
              <a:xfrm>
                <a:off x="734301" y="222187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2" name="Google Shape;1322;p22"/>
              <p:cNvSpPr/>
              <p:nvPr/>
            </p:nvSpPr>
            <p:spPr>
              <a:xfrm>
                <a:off x="49626" y="886737"/>
                <a:ext cx="86700" cy="867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23" name="Google Shape;1323;p22"/>
              <p:cNvSpPr/>
              <p:nvPr/>
            </p:nvSpPr>
            <p:spPr>
              <a:xfrm>
                <a:off x="292075" y="1058069"/>
                <a:ext cx="147900" cy="1479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24" name="Google Shape;1324;p22"/>
              <p:cNvCxnSpPr>
                <a:stCxn id="1323" idx="4"/>
                <a:endCxn id="1320" idx="0"/>
              </p:cNvCxnSpPr>
              <p:nvPr/>
            </p:nvCxnSpPr>
            <p:spPr>
              <a:xfrm flipH="1">
                <a:off x="256225" y="1205969"/>
                <a:ext cx="109800" cy="108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5" name="Google Shape;1325;p22"/>
              <p:cNvCxnSpPr>
                <a:stCxn id="1322" idx="4"/>
                <a:endCxn id="1320" idx="0"/>
              </p:cNvCxnSpPr>
              <p:nvPr/>
            </p:nvCxnSpPr>
            <p:spPr>
              <a:xfrm>
                <a:off x="92976" y="973437"/>
                <a:ext cx="163500" cy="1318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6" name="Google Shape;1326;p22"/>
              <p:cNvCxnSpPr>
                <a:stCxn id="1322" idx="5"/>
                <a:endCxn id="1323" idx="1"/>
              </p:cNvCxnSpPr>
              <p:nvPr/>
            </p:nvCxnSpPr>
            <p:spPr>
              <a:xfrm>
                <a:off x="123629" y="960741"/>
                <a:ext cx="190200" cy="119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7" name="Google Shape;1327;p22"/>
              <p:cNvCxnSpPr>
                <a:stCxn id="1322" idx="0"/>
                <a:endCxn id="1319" idx="4"/>
              </p:cNvCxnSpPr>
              <p:nvPr/>
            </p:nvCxnSpPr>
            <p:spPr>
              <a:xfrm rot="10800000">
                <a:off x="-176124" y="-92163"/>
                <a:ext cx="269100" cy="978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8" name="Google Shape;1328;p22"/>
              <p:cNvCxnSpPr>
                <a:stCxn id="1322" idx="7"/>
                <a:endCxn id="1317" idx="3"/>
              </p:cNvCxnSpPr>
              <p:nvPr/>
            </p:nvCxnSpPr>
            <p:spPr>
              <a:xfrm rot="10800000" flipH="1">
                <a:off x="123629" y="443734"/>
                <a:ext cx="147900" cy="455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29" name="Google Shape;1329;p22"/>
              <p:cNvCxnSpPr>
                <a:stCxn id="1319" idx="5"/>
                <a:endCxn id="1317" idx="1"/>
              </p:cNvCxnSpPr>
              <p:nvPr/>
            </p:nvCxnSpPr>
            <p:spPr>
              <a:xfrm>
                <a:off x="-140654" y="-106767"/>
                <a:ext cx="412200" cy="48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0" name="Google Shape;1330;p22"/>
              <p:cNvCxnSpPr>
                <a:stCxn id="1319" idx="6"/>
                <a:endCxn id="1318" idx="2"/>
              </p:cNvCxnSpPr>
              <p:nvPr/>
            </p:nvCxnSpPr>
            <p:spPr>
              <a:xfrm>
                <a:off x="-126024" y="-142087"/>
                <a:ext cx="1352400" cy="297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1" name="Google Shape;1331;p22"/>
              <p:cNvCxnSpPr>
                <a:stCxn id="1321" idx="2"/>
                <a:endCxn id="1319" idx="5"/>
              </p:cNvCxnSpPr>
              <p:nvPr/>
            </p:nvCxnSpPr>
            <p:spPr>
              <a:xfrm rot="10800000">
                <a:off x="-140799" y="-106763"/>
                <a:ext cx="875100" cy="372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2" name="Google Shape;1332;p22"/>
              <p:cNvCxnSpPr>
                <a:stCxn id="1323" idx="0"/>
                <a:endCxn id="1317" idx="4"/>
              </p:cNvCxnSpPr>
              <p:nvPr/>
            </p:nvCxnSpPr>
            <p:spPr>
              <a:xfrm rot="10800000">
                <a:off x="302125" y="456569"/>
                <a:ext cx="63900" cy="60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3" name="Google Shape;1333;p22"/>
              <p:cNvCxnSpPr>
                <a:stCxn id="1323" idx="0"/>
                <a:endCxn id="1321" idx="3"/>
              </p:cNvCxnSpPr>
              <p:nvPr/>
            </p:nvCxnSpPr>
            <p:spPr>
              <a:xfrm rot="10800000" flipH="1">
                <a:off x="366025" y="296069"/>
                <a:ext cx="381000" cy="7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17" name="Google Shape;1317;p22"/>
              <p:cNvSpPr/>
              <p:nvPr/>
            </p:nvSpPr>
            <p:spPr>
              <a:xfrm>
                <a:off x="258901" y="369758"/>
                <a:ext cx="86700" cy="867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34" name="Google Shape;1334;p22"/>
            <p:cNvGrpSpPr/>
            <p:nvPr/>
          </p:nvGrpSpPr>
          <p:grpSpPr>
            <a:xfrm rot="2030497">
              <a:off x="-2581586" y="1819329"/>
              <a:ext cx="3816850" cy="3612312"/>
              <a:chOff x="-100549" y="47919"/>
              <a:chExt cx="4607849" cy="4360923"/>
            </a:xfrm>
          </p:grpSpPr>
          <p:sp>
            <p:nvSpPr>
              <p:cNvPr id="1335" name="Google Shape;1335;p22"/>
              <p:cNvSpPr/>
              <p:nvPr/>
            </p:nvSpPr>
            <p:spPr>
              <a:xfrm rot="10800000">
                <a:off x="4076800" y="2467368"/>
                <a:ext cx="234600" cy="2346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6" name="Google Shape;1336;p22"/>
              <p:cNvSpPr/>
              <p:nvPr/>
            </p:nvSpPr>
            <p:spPr>
              <a:xfrm rot="10800000">
                <a:off x="1137802" y="3577294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7" name="Google Shape;1337;p22"/>
              <p:cNvSpPr/>
              <p:nvPr/>
            </p:nvSpPr>
            <p:spPr>
              <a:xfrm rot="10800000">
                <a:off x="1731851" y="997900"/>
                <a:ext cx="484500" cy="4845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8" name="Google Shape;1338;p22"/>
              <p:cNvSpPr/>
              <p:nvPr/>
            </p:nvSpPr>
            <p:spPr>
              <a:xfrm rot="10800000">
                <a:off x="2254926" y="2505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39" name="Google Shape;1339;p22"/>
              <p:cNvSpPr/>
              <p:nvPr/>
            </p:nvSpPr>
            <p:spPr>
              <a:xfrm rot="10800000">
                <a:off x="3685300" y="3636544"/>
                <a:ext cx="116100" cy="116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0" name="Google Shape;1340;p22"/>
              <p:cNvSpPr/>
              <p:nvPr/>
            </p:nvSpPr>
            <p:spPr>
              <a:xfrm rot="10800000">
                <a:off x="2254926" y="3903969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1" name="Google Shape;1341;p22"/>
              <p:cNvSpPr/>
              <p:nvPr/>
            </p:nvSpPr>
            <p:spPr>
              <a:xfrm rot="10800000">
                <a:off x="3125451" y="1436544"/>
                <a:ext cx="157500" cy="1575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42" name="Google Shape;1342;p22"/>
              <p:cNvSpPr/>
              <p:nvPr/>
            </p:nvSpPr>
            <p:spPr>
              <a:xfrm rot="10800000">
                <a:off x="447667" y="2351269"/>
                <a:ext cx="116100" cy="116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43" name="Google Shape;1343;p22"/>
              <p:cNvCxnSpPr>
                <a:stCxn id="1339" idx="5"/>
                <a:endCxn id="1338" idx="1"/>
              </p:cNvCxnSpPr>
              <p:nvPr/>
            </p:nvCxnSpPr>
            <p:spPr>
              <a:xfrm rot="8769356">
                <a:off x="2782616" y="2360623"/>
                <a:ext cx="526274" cy="157274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4" name="Google Shape;1344;p22"/>
              <p:cNvCxnSpPr>
                <a:stCxn id="1340" idx="4"/>
                <a:endCxn id="1338" idx="0"/>
              </p:cNvCxnSpPr>
              <p:nvPr/>
            </p:nvCxnSpPr>
            <p:spPr>
              <a:xfrm rot="8769075" flipH="1">
                <a:off x="1988166" y="2768320"/>
                <a:ext cx="691020" cy="103049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5" name="Google Shape;1345;p22"/>
              <p:cNvCxnSpPr>
                <a:stCxn id="1335" idx="6"/>
                <a:endCxn id="1338" idx="2"/>
              </p:cNvCxnSpPr>
              <p:nvPr/>
            </p:nvCxnSpPr>
            <p:spPr>
              <a:xfrm rot="8769491">
                <a:off x="2553455" y="2121214"/>
                <a:ext cx="1382290" cy="92690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6" name="Google Shape;1346;p22"/>
              <p:cNvCxnSpPr>
                <a:stCxn id="1335" idx="0"/>
                <a:endCxn id="1339" idx="3"/>
              </p:cNvCxnSpPr>
              <p:nvPr/>
            </p:nvCxnSpPr>
            <p:spPr>
              <a:xfrm rot="-2030280" flipH="1">
                <a:off x="3554311" y="2896576"/>
                <a:ext cx="870078" cy="56238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7" name="Google Shape;1347;p22"/>
              <p:cNvCxnSpPr>
                <a:stCxn id="1339" idx="7"/>
                <a:endCxn id="1340" idx="2"/>
              </p:cNvCxnSpPr>
              <p:nvPr/>
            </p:nvCxnSpPr>
            <p:spPr>
              <a:xfrm rot="8769605">
                <a:off x="2452857" y="3602445"/>
                <a:ext cx="1208890" cy="51329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22"/>
              <p:cNvCxnSpPr>
                <a:stCxn id="1340" idx="6"/>
                <a:endCxn id="1336" idx="1"/>
              </p:cNvCxnSpPr>
              <p:nvPr/>
            </p:nvCxnSpPr>
            <p:spPr>
              <a:xfrm rot="8768875">
                <a:off x="1472857" y="3539834"/>
                <a:ext cx="647338" cy="680869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22"/>
              <p:cNvCxnSpPr>
                <a:stCxn id="1338" idx="7"/>
                <a:endCxn id="1336" idx="3"/>
              </p:cNvCxnSpPr>
              <p:nvPr/>
            </p:nvCxnSpPr>
            <p:spPr>
              <a:xfrm rot="-2030278" flipH="1">
                <a:off x="1147266" y="2984238"/>
                <a:ext cx="1321550" cy="28323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22"/>
              <p:cNvCxnSpPr>
                <a:stCxn id="1335" idx="5"/>
                <a:endCxn id="1341" idx="1"/>
              </p:cNvCxnSpPr>
              <p:nvPr/>
            </p:nvCxnSpPr>
            <p:spPr>
              <a:xfrm rot="8769493">
                <a:off x="3591334" y="1412692"/>
                <a:ext cx="188543" cy="1247164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1" name="Google Shape;1351;p22"/>
              <p:cNvCxnSpPr>
                <a:stCxn id="1341" idx="7"/>
                <a:endCxn id="1338" idx="3"/>
              </p:cNvCxnSpPr>
              <p:nvPr/>
            </p:nvCxnSpPr>
            <p:spPr>
              <a:xfrm rot="-2030495" flipH="1">
                <a:off x="2186803" y="1863549"/>
                <a:ext cx="1164126" cy="37276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22"/>
              <p:cNvCxnSpPr>
                <a:stCxn id="1341" idx="5"/>
                <a:endCxn id="1337" idx="2"/>
              </p:cNvCxnSpPr>
              <p:nvPr/>
            </p:nvCxnSpPr>
            <p:spPr>
              <a:xfrm rot="8769821">
                <a:off x="2356510" y="999099"/>
                <a:ext cx="651914" cy="701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3" name="Google Shape;1353;p22"/>
              <p:cNvCxnSpPr>
                <a:stCxn id="1337" idx="0"/>
                <a:endCxn id="1338" idx="5"/>
              </p:cNvCxnSpPr>
              <p:nvPr/>
            </p:nvCxnSpPr>
            <p:spPr>
              <a:xfrm rot="-2029195" flipH="1">
                <a:off x="1960847" y="1486358"/>
                <a:ext cx="330408" cy="10384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4" name="Google Shape;1354;p22"/>
              <p:cNvCxnSpPr>
                <a:stCxn id="1337" idx="7"/>
                <a:endCxn id="1342" idx="3"/>
              </p:cNvCxnSpPr>
              <p:nvPr/>
            </p:nvCxnSpPr>
            <p:spPr>
              <a:xfrm rot="-2030477" flipH="1">
                <a:off x="386634" y="1842270"/>
                <a:ext cx="1576242" cy="9535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5" name="Google Shape;1355;p22"/>
              <p:cNvCxnSpPr>
                <a:stCxn id="1338" idx="6"/>
                <a:endCxn id="1342" idx="2"/>
              </p:cNvCxnSpPr>
              <p:nvPr/>
            </p:nvCxnSpPr>
            <p:spPr>
              <a:xfrm rot="8769842">
                <a:off x="755690" y="1953080"/>
                <a:ext cx="1307072" cy="1087577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6" name="Google Shape;1356;p22"/>
              <p:cNvCxnSpPr>
                <a:stCxn id="1342" idx="0"/>
                <a:endCxn id="1336" idx="5"/>
              </p:cNvCxnSpPr>
              <p:nvPr/>
            </p:nvCxnSpPr>
            <p:spPr>
              <a:xfrm rot="-2024821" flipH="1">
                <a:off x="797015" y="2378694"/>
                <a:ext cx="83704" cy="132155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7" name="Google Shape;1357;p22"/>
              <p:cNvCxnSpPr>
                <a:stCxn id="1339" idx="4"/>
                <a:endCxn id="1337" idx="1"/>
              </p:cNvCxnSpPr>
              <p:nvPr/>
            </p:nvCxnSpPr>
            <p:spPr>
              <a:xfrm rot="8775347">
                <a:off x="2900285" y="1155017"/>
                <a:ext cx="88031" cy="273795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2"/>
              <p:cNvCxnSpPr>
                <a:stCxn id="1336" idx="4"/>
                <a:endCxn id="1337" idx="7"/>
              </p:cNvCxnSpPr>
              <p:nvPr/>
            </p:nvCxnSpPr>
            <p:spPr>
              <a:xfrm rot="8769813" flipH="1">
                <a:off x="698488" y="1747510"/>
                <a:ext cx="1661027" cy="1493868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9" name="Google Shape;1359;p22"/>
              <p:cNvCxnSpPr>
                <a:stCxn id="1335" idx="5"/>
                <a:endCxn id="1337" idx="1"/>
              </p:cNvCxnSpPr>
              <p:nvPr/>
            </p:nvCxnSpPr>
            <p:spPr>
              <a:xfrm rot="8769113">
                <a:off x="2615603" y="956497"/>
                <a:ext cx="1025506" cy="200025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0" name="Google Shape;1360;p22"/>
              <p:cNvSpPr/>
              <p:nvPr/>
            </p:nvSpPr>
            <p:spPr>
              <a:xfrm rot="10800000">
                <a:off x="873701" y="691869"/>
                <a:ext cx="157500" cy="1575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1" name="Google Shape;1361;p22"/>
              <p:cNvCxnSpPr>
                <a:stCxn id="1342" idx="4"/>
                <a:endCxn id="1360" idx="7"/>
              </p:cNvCxnSpPr>
              <p:nvPr/>
            </p:nvCxnSpPr>
            <p:spPr>
              <a:xfrm rot="8769580" flipH="1">
                <a:off x="114237" y="1064376"/>
                <a:ext cx="1173861" cy="1048886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2" name="Google Shape;1362;p22"/>
              <p:cNvCxnSpPr>
                <a:stCxn id="1360" idx="2"/>
                <a:endCxn id="1337" idx="5"/>
              </p:cNvCxnSpPr>
              <p:nvPr/>
            </p:nvCxnSpPr>
            <p:spPr>
              <a:xfrm rot="-2029235">
                <a:off x="1179725" y="581031"/>
                <a:ext cx="474852" cy="677375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3" name="Google Shape;1363;p22"/>
              <p:cNvCxnSpPr>
                <a:stCxn id="1360" idx="0"/>
                <a:endCxn id="1336" idx="4"/>
              </p:cNvCxnSpPr>
              <p:nvPr/>
            </p:nvCxnSpPr>
            <p:spPr>
              <a:xfrm rot="-2030204" flipH="1">
                <a:off x="469943" y="996108"/>
                <a:ext cx="1267716" cy="2434421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4" name="Google Shape;1364;p22"/>
              <p:cNvCxnSpPr>
                <a:stCxn id="1360" idx="1"/>
                <a:endCxn id="1338" idx="5"/>
              </p:cNvCxnSpPr>
              <p:nvPr/>
            </p:nvCxnSpPr>
            <p:spPr>
              <a:xfrm rot="-2032139">
                <a:off x="1589793" y="616894"/>
                <a:ext cx="106586" cy="212132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65" name="Google Shape;1365;p22"/>
              <p:cNvSpPr/>
              <p:nvPr/>
            </p:nvSpPr>
            <p:spPr>
              <a:xfrm rot="10800000">
                <a:off x="2346923" y="285337"/>
                <a:ext cx="234600" cy="2346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66" name="Google Shape;1366;p22"/>
              <p:cNvCxnSpPr>
                <a:stCxn id="1360" idx="2"/>
                <a:endCxn id="1365" idx="6"/>
              </p:cNvCxnSpPr>
              <p:nvPr/>
            </p:nvCxnSpPr>
            <p:spPr>
              <a:xfrm rot="-2030441">
                <a:off x="1040224" y="373064"/>
                <a:ext cx="1297753" cy="42701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67" name="Google Shape;1367;p22"/>
              <p:cNvCxnSpPr>
                <a:stCxn id="1365" idx="1"/>
                <a:endCxn id="1341" idx="5"/>
              </p:cNvCxnSpPr>
              <p:nvPr/>
            </p:nvCxnSpPr>
            <p:spPr>
              <a:xfrm rot="-2034703" flipH="1">
                <a:off x="2826258" y="400719"/>
                <a:ext cx="43017" cy="1143823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9" name="Google Shape;1369;p23"/>
          <p:cNvGrpSpPr/>
          <p:nvPr/>
        </p:nvGrpSpPr>
        <p:grpSpPr>
          <a:xfrm>
            <a:off x="190301" y="174004"/>
            <a:ext cx="8808974" cy="4007621"/>
            <a:chOff x="190301" y="174004"/>
            <a:chExt cx="8808974" cy="4007621"/>
          </a:xfrm>
        </p:grpSpPr>
        <p:grpSp>
          <p:nvGrpSpPr>
            <p:cNvPr id="1370" name="Google Shape;1370;p23"/>
            <p:cNvGrpSpPr/>
            <p:nvPr/>
          </p:nvGrpSpPr>
          <p:grpSpPr>
            <a:xfrm rot="10800000">
              <a:off x="190301" y="3858950"/>
              <a:ext cx="298275" cy="322675"/>
              <a:chOff x="8667225" y="681525"/>
              <a:chExt cx="298275" cy="322675"/>
            </a:xfrm>
          </p:grpSpPr>
          <p:sp>
            <p:nvSpPr>
              <p:cNvPr id="1371" name="Google Shape;1371;p23"/>
              <p:cNvSpPr/>
              <p:nvPr/>
            </p:nvSpPr>
            <p:spPr>
              <a:xfrm rot="10800000">
                <a:off x="8667225" y="82162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374" name="Google Shape;1374;p23"/>
            <p:cNvGrpSpPr/>
            <p:nvPr/>
          </p:nvGrpSpPr>
          <p:grpSpPr>
            <a:xfrm rot="-5139163">
              <a:off x="8591694" y="201328"/>
              <a:ext cx="406266" cy="379191"/>
              <a:chOff x="140150" y="4657175"/>
              <a:chExt cx="406275" cy="379200"/>
            </a:xfrm>
          </p:grpSpPr>
          <p:sp>
            <p:nvSpPr>
              <p:cNvPr id="1375" name="Google Shape;1375;p23"/>
              <p:cNvSpPr/>
              <p:nvPr/>
            </p:nvSpPr>
            <p:spPr>
              <a:xfrm rot="10800000">
                <a:off x="140150" y="49496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grpSp>
        <p:nvGrpSpPr>
          <p:cNvPr id="1379" name="Google Shape;1379;p23"/>
          <p:cNvGrpSpPr/>
          <p:nvPr/>
        </p:nvGrpSpPr>
        <p:grpSpPr>
          <a:xfrm>
            <a:off x="115024" y="-2374836"/>
            <a:ext cx="8971639" cy="9886184"/>
            <a:chOff x="115024" y="-2374836"/>
            <a:chExt cx="8971639" cy="9886184"/>
          </a:xfrm>
        </p:grpSpPr>
        <p:grpSp>
          <p:nvGrpSpPr>
            <p:cNvPr id="1380" name="Google Shape;1380;p23"/>
            <p:cNvGrpSpPr/>
            <p:nvPr/>
          </p:nvGrpSpPr>
          <p:grpSpPr>
            <a:xfrm flipH="1">
              <a:off x="115024" y="-2374836"/>
              <a:ext cx="3687215" cy="3485542"/>
              <a:chOff x="5337386" y="-2374836"/>
              <a:chExt cx="3687215" cy="3485542"/>
            </a:xfrm>
          </p:grpSpPr>
          <p:sp>
            <p:nvSpPr>
              <p:cNvPr id="1381" name="Google Shape;1381;p23"/>
              <p:cNvSpPr/>
              <p:nvPr/>
            </p:nvSpPr>
            <p:spPr>
              <a:xfrm rot="9698973">
                <a:off x="8256504" y="-2357857"/>
                <a:ext cx="128642" cy="128642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rot="9699868">
                <a:off x="6325487" y="-94127"/>
                <a:ext cx="164028" cy="164028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rot="9695130">
                <a:off x="7230532" y="-1291785"/>
                <a:ext cx="265916" cy="265916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rot="9708981">
                <a:off x="8013809" y="-151576"/>
                <a:ext cx="86521" cy="86521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rot="9699377">
                <a:off x="8889724" y="131264"/>
                <a:ext cx="119155" cy="119155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rot="-9307649">
                <a:off x="7169475" y="191656"/>
                <a:ext cx="86305" cy="86305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rot="9708981">
                <a:off x="7609568" y="-1824766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rot="9698900">
                <a:off x="5354617" y="277974"/>
                <a:ext cx="130539" cy="13053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389" name="Google Shape;1389;p23"/>
              <p:cNvCxnSpPr>
                <a:stCxn id="1385" idx="5"/>
                <a:endCxn id="1384" idx="1"/>
              </p:cNvCxnSpPr>
              <p:nvPr/>
            </p:nvCxnSpPr>
            <p:spPr>
              <a:xfrm rot="10800000">
                <a:off x="8095656" y="-88788"/>
                <a:ext cx="800400" cy="25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0" name="Google Shape;1390;p23"/>
              <p:cNvCxnSpPr>
                <a:stCxn id="1386" idx="4"/>
                <a:endCxn id="1384" idx="6"/>
              </p:cNvCxnSpPr>
              <p:nvPr/>
            </p:nvCxnSpPr>
            <p:spPr>
              <a:xfrm rot="10800000" flipH="1">
                <a:off x="7230777" y="-94742"/>
                <a:ext cx="785100" cy="29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1" name="Google Shape;1391;p23"/>
              <p:cNvCxnSpPr>
                <a:stCxn id="1381" idx="0"/>
                <a:endCxn id="1385" idx="4"/>
              </p:cNvCxnSpPr>
              <p:nvPr/>
            </p:nvCxnSpPr>
            <p:spPr>
              <a:xfrm>
                <a:off x="8341075" y="-2232486"/>
                <a:ext cx="589500" cy="2366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2" name="Google Shape;1392;p23"/>
              <p:cNvCxnSpPr>
                <a:stCxn id="1385" idx="6"/>
                <a:endCxn id="1386" idx="2"/>
              </p:cNvCxnSpPr>
              <p:nvPr/>
            </p:nvCxnSpPr>
            <p:spPr>
              <a:xfrm flipH="1">
                <a:off x="7251752" y="209591"/>
                <a:ext cx="1641000" cy="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3" name="Google Shape;1393;p23"/>
              <p:cNvCxnSpPr>
                <a:stCxn id="1386" idx="6"/>
                <a:endCxn id="1382" idx="1"/>
              </p:cNvCxnSpPr>
              <p:nvPr/>
            </p:nvCxnSpPr>
            <p:spPr>
              <a:xfrm rot="10800000">
                <a:off x="6480777" y="24658"/>
                <a:ext cx="692700" cy="19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4" name="Google Shape;1394;p23"/>
              <p:cNvCxnSpPr>
                <a:stCxn id="1384" idx="6"/>
                <a:endCxn id="1382" idx="1"/>
              </p:cNvCxnSpPr>
              <p:nvPr/>
            </p:nvCxnSpPr>
            <p:spPr>
              <a:xfrm flipH="1">
                <a:off x="6480870" y="-94816"/>
                <a:ext cx="1535100" cy="11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5" name="Google Shape;1395;p23"/>
              <p:cNvCxnSpPr>
                <a:stCxn id="1381" idx="6"/>
                <a:endCxn id="1387" idx="3"/>
              </p:cNvCxnSpPr>
              <p:nvPr/>
            </p:nvCxnSpPr>
            <p:spPr>
              <a:xfrm flipH="1">
                <a:off x="7672375" y="-2273286"/>
                <a:ext cx="587400" cy="453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6" name="Google Shape;1396;p23"/>
              <p:cNvCxnSpPr>
                <a:stCxn id="1381" idx="7"/>
                <a:endCxn id="1384" idx="4"/>
              </p:cNvCxnSpPr>
              <p:nvPr/>
            </p:nvCxnSpPr>
            <p:spPr>
              <a:xfrm flipH="1">
                <a:off x="8043575" y="-2236048"/>
                <a:ext cx="248400" cy="208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7" name="Google Shape;1397;p23"/>
              <p:cNvCxnSpPr>
                <a:stCxn id="1387" idx="7"/>
                <a:endCxn id="1383" idx="3"/>
              </p:cNvCxnSpPr>
              <p:nvPr/>
            </p:nvCxnSpPr>
            <p:spPr>
              <a:xfrm flipH="1">
                <a:off x="7423012" y="-1742897"/>
                <a:ext cx="210300" cy="465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8" name="Google Shape;1398;p23"/>
              <p:cNvCxnSpPr>
                <a:stCxn id="1383" idx="0"/>
                <a:endCxn id="1384" idx="4"/>
              </p:cNvCxnSpPr>
              <p:nvPr/>
            </p:nvCxnSpPr>
            <p:spPr>
              <a:xfrm>
                <a:off x="7405490" y="-1032677"/>
                <a:ext cx="638100" cy="883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99" name="Google Shape;1399;p23"/>
              <p:cNvCxnSpPr>
                <a:stCxn id="1388" idx="2"/>
                <a:endCxn id="1382" idx="6"/>
              </p:cNvCxnSpPr>
              <p:nvPr/>
            </p:nvCxnSpPr>
            <p:spPr>
              <a:xfrm rot="10800000" flipH="1">
                <a:off x="5481836" y="13694"/>
                <a:ext cx="847800" cy="30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0" name="Google Shape;1400;p23"/>
              <p:cNvCxnSpPr>
                <a:stCxn id="1386" idx="7"/>
                <a:endCxn id="1388" idx="1"/>
              </p:cNvCxnSpPr>
              <p:nvPr/>
            </p:nvCxnSpPr>
            <p:spPr>
              <a:xfrm flipH="1">
                <a:off x="5478310" y="249658"/>
                <a:ext cx="1693800" cy="12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1" name="Google Shape;1401;p23"/>
              <p:cNvSpPr/>
              <p:nvPr/>
            </p:nvSpPr>
            <p:spPr>
              <a:xfrm rot="9708981">
                <a:off x="6280042" y="-655695"/>
                <a:ext cx="86521" cy="86521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2" name="Google Shape;1402;p23"/>
              <p:cNvCxnSpPr>
                <a:stCxn id="1388" idx="3"/>
                <a:endCxn id="1401" idx="6"/>
              </p:cNvCxnSpPr>
              <p:nvPr/>
            </p:nvCxnSpPr>
            <p:spPr>
              <a:xfrm rot="10800000" flipH="1">
                <a:off x="5449161" y="-598892"/>
                <a:ext cx="833100" cy="88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3" name="Google Shape;1403;p23"/>
              <p:cNvCxnSpPr>
                <a:stCxn id="1401" idx="2"/>
                <a:endCxn id="1383" idx="6"/>
              </p:cNvCxnSpPr>
              <p:nvPr/>
            </p:nvCxnSpPr>
            <p:spPr>
              <a:xfrm rot="10800000" flipH="1">
                <a:off x="6364402" y="-1116735"/>
                <a:ext cx="873000" cy="490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4" name="Google Shape;1404;p23"/>
              <p:cNvCxnSpPr>
                <a:stCxn id="1401" idx="0"/>
                <a:endCxn id="1382" idx="4"/>
              </p:cNvCxnSpPr>
              <p:nvPr/>
            </p:nvCxnSpPr>
            <p:spPr>
              <a:xfrm>
                <a:off x="6336802" y="-571335"/>
                <a:ext cx="45000" cy="48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5" name="Google Shape;1405;p23"/>
              <p:cNvCxnSpPr>
                <a:stCxn id="1401" idx="1"/>
                <a:endCxn id="1384" idx="5"/>
              </p:cNvCxnSpPr>
              <p:nvPr/>
            </p:nvCxnSpPr>
            <p:spPr>
              <a:xfrm>
                <a:off x="6361911" y="-592919"/>
                <a:ext cx="1656600" cy="465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06" name="Google Shape;1406;p23"/>
              <p:cNvSpPr/>
              <p:nvPr/>
            </p:nvSpPr>
            <p:spPr>
              <a:xfrm rot="9698973">
                <a:off x="7912582" y="-1816833"/>
                <a:ext cx="128642" cy="128642"/>
              </a:xfrm>
              <a:prstGeom prst="ellipse">
                <a:avLst/>
              </a:prstGeom>
              <a:solidFill>
                <a:srgbClr val="86CF6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07" name="Google Shape;1407;p23"/>
              <p:cNvCxnSpPr>
                <a:stCxn id="1383" idx="2"/>
                <a:endCxn id="1406" idx="7"/>
              </p:cNvCxnSpPr>
              <p:nvPr/>
            </p:nvCxnSpPr>
            <p:spPr>
              <a:xfrm rot="10800000" flipH="1">
                <a:off x="7489640" y="-1694927"/>
                <a:ext cx="458400" cy="494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8" name="Google Shape;1408;p23"/>
              <p:cNvCxnSpPr>
                <a:stCxn id="1406" idx="3"/>
                <a:endCxn id="1381" idx="7"/>
              </p:cNvCxnSpPr>
              <p:nvPr/>
            </p:nvCxnSpPr>
            <p:spPr>
              <a:xfrm rot="10800000" flipH="1">
                <a:off x="8005753" y="-2236000"/>
                <a:ext cx="286200" cy="426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09" name="Google Shape;1409;p23"/>
              <p:cNvCxnSpPr>
                <a:stCxn id="1384" idx="4"/>
                <a:endCxn id="1406" idx="0"/>
              </p:cNvCxnSpPr>
              <p:nvPr/>
            </p:nvCxnSpPr>
            <p:spPr>
              <a:xfrm rot="10800000">
                <a:off x="7997070" y="-1691416"/>
                <a:ext cx="46500" cy="154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0" name="Google Shape;1410;p23"/>
              <p:cNvSpPr/>
              <p:nvPr/>
            </p:nvSpPr>
            <p:spPr>
              <a:xfrm rot="9700738">
                <a:off x="8739027" y="840659"/>
                <a:ext cx="238594" cy="238594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11" name="Google Shape;1411;p23"/>
              <p:cNvCxnSpPr>
                <a:stCxn id="1384" idx="0"/>
                <a:endCxn id="1410" idx="4"/>
              </p:cNvCxnSpPr>
              <p:nvPr/>
            </p:nvCxnSpPr>
            <p:spPr>
              <a:xfrm>
                <a:off x="8070570" y="-67216"/>
                <a:ext cx="750300" cy="913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12" name="Google Shape;1412;p23"/>
              <p:cNvCxnSpPr>
                <a:stCxn id="1385" idx="7"/>
                <a:endCxn id="1410" idx="3"/>
              </p:cNvCxnSpPr>
              <p:nvPr/>
            </p:nvCxnSpPr>
            <p:spPr>
              <a:xfrm flipH="1">
                <a:off x="8911773" y="244086"/>
                <a:ext cx="10800" cy="609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13" name="Google Shape;1413;p23"/>
            <p:cNvGrpSpPr/>
            <p:nvPr/>
          </p:nvGrpSpPr>
          <p:grpSpPr>
            <a:xfrm>
              <a:off x="4731484" y="3997585"/>
              <a:ext cx="4355179" cy="3513764"/>
              <a:chOff x="720009" y="3852908"/>
              <a:chExt cx="4355179" cy="3513764"/>
            </a:xfrm>
          </p:grpSpPr>
          <p:sp>
            <p:nvSpPr>
              <p:cNvPr id="1414" name="Google Shape;1414;p23"/>
              <p:cNvSpPr/>
              <p:nvPr/>
            </p:nvSpPr>
            <p:spPr>
              <a:xfrm rot="8759498">
                <a:off x="4842687" y="3890706"/>
                <a:ext cx="194703" cy="194703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rot="8759498">
                <a:off x="2275964" y="6863806"/>
                <a:ext cx="194703" cy="194703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rot="8760064">
                <a:off x="1605200" y="4894668"/>
                <a:ext cx="401304" cy="401304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rot="8752287">
                <a:off x="3601108" y="6091497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rot="8754177">
                <a:off x="4682827" y="4819876"/>
                <a:ext cx="210847" cy="210847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rot="8752287">
                <a:off x="3494792" y="7210837"/>
                <a:ext cx="130469" cy="13046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rot="8752287">
                <a:off x="3265787" y="4938959"/>
                <a:ext cx="130469" cy="130469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rot="8754847">
                <a:off x="1467743" y="6207539"/>
                <a:ext cx="96354" cy="9635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22" name="Google Shape;1422;p23"/>
              <p:cNvCxnSpPr>
                <a:stCxn id="1419" idx="4"/>
                <a:endCxn id="1417" idx="0"/>
              </p:cNvCxnSpPr>
              <p:nvPr/>
            </p:nvCxnSpPr>
            <p:spPr>
              <a:xfrm rot="10800000" flipH="1">
                <a:off x="3523426" y="6210771"/>
                <a:ext cx="179400" cy="1011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3" name="Google Shape;1423;p23"/>
              <p:cNvCxnSpPr>
                <a:stCxn id="1414" idx="7"/>
                <a:endCxn id="1418" idx="3"/>
              </p:cNvCxnSpPr>
              <p:nvPr/>
            </p:nvCxnSpPr>
            <p:spPr>
              <a:xfrm flipH="1">
                <a:off x="4808077" y="4083623"/>
                <a:ext cx="113400" cy="738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4" name="Google Shape;1424;p23"/>
              <p:cNvCxnSpPr>
                <a:stCxn id="1418" idx="7"/>
                <a:endCxn id="1419" idx="2"/>
              </p:cNvCxnSpPr>
              <p:nvPr/>
            </p:nvCxnSpPr>
            <p:spPr>
              <a:xfrm flipH="1">
                <a:off x="3613910" y="5028820"/>
                <a:ext cx="1154400" cy="221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5" name="Google Shape;1425;p23"/>
              <p:cNvCxnSpPr>
                <a:stCxn id="1419" idx="6"/>
                <a:endCxn id="1415" idx="1"/>
              </p:cNvCxnSpPr>
              <p:nvPr/>
            </p:nvCxnSpPr>
            <p:spPr>
              <a:xfrm rot="10800000">
                <a:off x="2468926" y="6979671"/>
                <a:ext cx="1037100" cy="333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6" name="Google Shape;1426;p23"/>
              <p:cNvCxnSpPr>
                <a:stCxn id="1417" idx="7"/>
                <a:endCxn id="1415" idx="3"/>
              </p:cNvCxnSpPr>
              <p:nvPr/>
            </p:nvCxnSpPr>
            <p:spPr>
              <a:xfrm flipH="1">
                <a:off x="2391939" y="6220795"/>
                <a:ext cx="1262100" cy="64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7" name="Google Shape;1427;p23"/>
              <p:cNvCxnSpPr>
                <a:stCxn id="1414" idx="6"/>
                <a:endCxn id="1420" idx="2"/>
              </p:cNvCxnSpPr>
              <p:nvPr/>
            </p:nvCxnSpPr>
            <p:spPr>
              <a:xfrm flipH="1">
                <a:off x="3385138" y="4042508"/>
                <a:ext cx="1474200" cy="925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8" name="Google Shape;1428;p23"/>
              <p:cNvCxnSpPr>
                <a:stCxn id="1420" idx="0"/>
                <a:endCxn id="1417" idx="2"/>
              </p:cNvCxnSpPr>
              <p:nvPr/>
            </p:nvCxnSpPr>
            <p:spPr>
              <a:xfrm>
                <a:off x="3367622" y="5058194"/>
                <a:ext cx="352800" cy="106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29" name="Google Shape;1429;p23"/>
              <p:cNvCxnSpPr>
                <a:stCxn id="1420" idx="5"/>
                <a:endCxn id="1416" idx="1"/>
              </p:cNvCxnSpPr>
              <p:nvPr/>
            </p:nvCxnSpPr>
            <p:spPr>
              <a:xfrm flipH="1">
                <a:off x="2002758" y="4991890"/>
                <a:ext cx="1264200" cy="141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0" name="Google Shape;1430;p23"/>
              <p:cNvCxnSpPr>
                <a:stCxn id="1416" idx="0"/>
                <a:endCxn id="1417" idx="5"/>
              </p:cNvCxnSpPr>
              <p:nvPr/>
            </p:nvCxnSpPr>
            <p:spPr>
              <a:xfrm>
                <a:off x="1918052" y="5261670"/>
                <a:ext cx="1684200" cy="88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1" name="Google Shape;1431;p23"/>
              <p:cNvCxnSpPr>
                <a:stCxn id="1416" idx="7"/>
                <a:endCxn id="1421" idx="3"/>
              </p:cNvCxnSpPr>
              <p:nvPr/>
            </p:nvCxnSpPr>
            <p:spPr>
              <a:xfrm flipH="1">
                <a:off x="1525162" y="5292284"/>
                <a:ext cx="242400" cy="916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2" name="Google Shape;1432;p23"/>
              <p:cNvCxnSpPr>
                <a:stCxn id="1417" idx="6"/>
                <a:endCxn id="1421" idx="2"/>
              </p:cNvCxnSpPr>
              <p:nvPr/>
            </p:nvCxnSpPr>
            <p:spPr>
              <a:xfrm flipH="1">
                <a:off x="1555843" y="6193331"/>
                <a:ext cx="2056500" cy="35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3" name="Google Shape;1433;p23"/>
              <p:cNvCxnSpPr>
                <a:stCxn id="1421" idx="0"/>
                <a:endCxn id="1415" idx="4"/>
              </p:cNvCxnSpPr>
              <p:nvPr/>
            </p:nvCxnSpPr>
            <p:spPr>
              <a:xfrm>
                <a:off x="1542920" y="6295616"/>
                <a:ext cx="775800" cy="584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4" name="Google Shape;1434;p23"/>
              <p:cNvCxnSpPr>
                <a:stCxn id="1419" idx="5"/>
                <a:endCxn id="1421" idx="1"/>
              </p:cNvCxnSpPr>
              <p:nvPr/>
            </p:nvCxnSpPr>
            <p:spPr>
              <a:xfrm rot="10800000">
                <a:off x="1563363" y="6264768"/>
                <a:ext cx="1932600" cy="999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5" name="Google Shape;1435;p23"/>
              <p:cNvCxnSpPr>
                <a:stCxn id="1418" idx="6"/>
                <a:endCxn id="1421" idx="1"/>
              </p:cNvCxnSpPr>
              <p:nvPr/>
            </p:nvCxnSpPr>
            <p:spPr>
              <a:xfrm flipH="1">
                <a:off x="1563250" y="4984400"/>
                <a:ext cx="3137700" cy="1280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6" name="Google Shape;1436;p23"/>
              <p:cNvCxnSpPr>
                <a:stCxn id="1418" idx="5"/>
                <a:endCxn id="1420" idx="2"/>
              </p:cNvCxnSpPr>
              <p:nvPr/>
            </p:nvCxnSpPr>
            <p:spPr>
              <a:xfrm flipH="1">
                <a:off x="3385130" y="4905359"/>
                <a:ext cx="1299600" cy="62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37" name="Google Shape;1437;p23"/>
              <p:cNvCxnSpPr>
                <a:stCxn id="1415" idx="4"/>
                <a:endCxn id="1416" idx="7"/>
              </p:cNvCxnSpPr>
              <p:nvPr/>
            </p:nvCxnSpPr>
            <p:spPr>
              <a:xfrm rot="10800000">
                <a:off x="1767465" y="5292257"/>
                <a:ext cx="551400" cy="1588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38" name="Google Shape;1438;p23"/>
              <p:cNvSpPr/>
              <p:nvPr/>
            </p:nvSpPr>
            <p:spPr>
              <a:xfrm rot="8752287">
                <a:off x="745374" y="4876732"/>
                <a:ext cx="130469" cy="130469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39" name="Google Shape;1439;p23"/>
              <p:cNvCxnSpPr>
                <a:stCxn id="1421" idx="4"/>
                <a:endCxn id="1438" idx="7"/>
              </p:cNvCxnSpPr>
              <p:nvPr/>
            </p:nvCxnSpPr>
            <p:spPr>
              <a:xfrm rot="10800000">
                <a:off x="798320" y="5005916"/>
                <a:ext cx="690600" cy="1209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0" name="Google Shape;1440;p23"/>
              <p:cNvCxnSpPr>
                <a:stCxn id="1438" idx="1"/>
                <a:endCxn id="1416" idx="5"/>
              </p:cNvCxnSpPr>
              <p:nvPr/>
            </p:nvCxnSpPr>
            <p:spPr>
              <a:xfrm>
                <a:off x="874673" y="4954270"/>
                <a:ext cx="734100" cy="102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41" name="Google Shape;1441;p23"/>
              <p:cNvSpPr/>
              <p:nvPr/>
            </p:nvSpPr>
            <p:spPr>
              <a:xfrm rot="8759498">
                <a:off x="1785083" y="4514433"/>
                <a:ext cx="194703" cy="194703"/>
              </a:xfrm>
              <a:prstGeom prst="ellipse">
                <a:avLst/>
              </a:pr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cxnSp>
            <p:nvCxnSpPr>
              <p:cNvPr id="1442" name="Google Shape;1442;p23"/>
              <p:cNvCxnSpPr>
                <a:stCxn id="1438" idx="2"/>
                <a:endCxn id="1441" idx="5"/>
              </p:cNvCxnSpPr>
              <p:nvPr/>
            </p:nvCxnSpPr>
            <p:spPr>
              <a:xfrm rot="10800000" flipH="1">
                <a:off x="864609" y="4593367"/>
                <a:ext cx="922200" cy="3120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3" name="Google Shape;1443;p23"/>
              <p:cNvCxnSpPr>
                <a:stCxn id="1441" idx="1"/>
                <a:endCxn id="1420" idx="5"/>
              </p:cNvCxnSpPr>
              <p:nvPr/>
            </p:nvCxnSpPr>
            <p:spPr>
              <a:xfrm>
                <a:off x="1977999" y="4630346"/>
                <a:ext cx="1289100" cy="361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44" name="Google Shape;1444;p23"/>
              <p:cNvCxnSpPr>
                <a:stCxn id="1441" idx="7"/>
                <a:endCxn id="1416" idx="3"/>
              </p:cNvCxnSpPr>
              <p:nvPr/>
            </p:nvCxnSpPr>
            <p:spPr>
              <a:xfrm flipH="1">
                <a:off x="1844072" y="4707350"/>
                <a:ext cx="19800" cy="1911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●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○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Char char="■"/>
              <a:defRPr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5" r:id="rId6"/>
    <p:sldLayoutId id="2147483667" r:id="rId7"/>
    <p:sldLayoutId id="2147483668" r:id="rId8"/>
    <p:sldLayoutId id="2147483669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79" r:id="rId15"/>
    <p:sldLayoutId id="2147483680" r:id="rId16"/>
    <p:sldLayoutId id="2147483681" r:id="rId17"/>
    <p:sldLayoutId id="2147483682" r:id="rId18"/>
    <p:sldLayoutId id="2147483683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5" name="Google Shape;1455;p27"/>
          <p:cNvSpPr txBox="1">
            <a:spLocks noGrp="1"/>
          </p:cNvSpPr>
          <p:nvPr>
            <p:ph type="ctrTitle"/>
          </p:nvPr>
        </p:nvSpPr>
        <p:spPr>
          <a:xfrm>
            <a:off x="800100" y="1300178"/>
            <a:ext cx="75438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Designing a shortest-path algorithm for large graphs</a:t>
            </a:r>
          </a:p>
        </p:txBody>
      </p:sp>
      <p:sp>
        <p:nvSpPr>
          <p:cNvPr id="1456" name="Google Shape;1456;p27"/>
          <p:cNvSpPr txBox="1">
            <a:spLocks noGrp="1"/>
          </p:cNvSpPr>
          <p:nvPr>
            <p:ph type="subTitle" idx="1"/>
          </p:nvPr>
        </p:nvSpPr>
        <p:spPr>
          <a:xfrm>
            <a:off x="2275800" y="3076885"/>
            <a:ext cx="45924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Abhinav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Raj Kumar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Chandra Pratap</a:t>
            </a:r>
            <a:endParaRPr dirty="0"/>
          </a:p>
        </p:txBody>
      </p:sp>
      <p:grpSp>
        <p:nvGrpSpPr>
          <p:cNvPr id="1457" name="Google Shape;1457;p27"/>
          <p:cNvGrpSpPr/>
          <p:nvPr/>
        </p:nvGrpSpPr>
        <p:grpSpPr>
          <a:xfrm>
            <a:off x="5381216" y="943141"/>
            <a:ext cx="401329" cy="434127"/>
            <a:chOff x="8667225" y="681525"/>
            <a:chExt cx="298275" cy="322675"/>
          </a:xfrm>
        </p:grpSpPr>
        <p:sp>
          <p:nvSpPr>
            <p:cNvPr id="1458" name="Google Shape;1458;p27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59" name="Google Shape;1459;p27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0" name="Google Shape;1460;p27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461" name="Google Shape;1461;p27"/>
          <p:cNvGrpSpPr/>
          <p:nvPr/>
        </p:nvGrpSpPr>
        <p:grpSpPr>
          <a:xfrm rot="-2214200">
            <a:off x="1270062" y="3832191"/>
            <a:ext cx="501360" cy="695474"/>
            <a:chOff x="140150" y="4340075"/>
            <a:chExt cx="406275" cy="563575"/>
          </a:xfrm>
        </p:grpSpPr>
        <p:sp>
          <p:nvSpPr>
            <p:cNvPr id="1462" name="Google Shape;1462;p27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3" name="Google Shape;1463;p27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4" name="Google Shape;1464;p27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465" name="Google Shape;1465;p27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2" name="Google Shape;1592;p35"/>
          <p:cNvGrpSpPr/>
          <p:nvPr/>
        </p:nvGrpSpPr>
        <p:grpSpPr>
          <a:xfrm flipH="1">
            <a:off x="174034" y="100191"/>
            <a:ext cx="401329" cy="434127"/>
            <a:chOff x="8667225" y="681525"/>
            <a:chExt cx="298275" cy="322675"/>
          </a:xfrm>
        </p:grpSpPr>
        <p:sp>
          <p:nvSpPr>
            <p:cNvPr id="1593" name="Google Shape;1593;p35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4" name="Google Shape;1594;p35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5" name="Google Shape;1595;p35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96" name="Google Shape;1596;p35"/>
          <p:cNvGrpSpPr/>
          <p:nvPr/>
        </p:nvGrpSpPr>
        <p:grpSpPr>
          <a:xfrm rot="2214200" flipH="1">
            <a:off x="7044735" y="4145328"/>
            <a:ext cx="501360" cy="695474"/>
            <a:chOff x="140150" y="4340075"/>
            <a:chExt cx="406275" cy="563575"/>
          </a:xfrm>
        </p:grpSpPr>
        <p:sp>
          <p:nvSpPr>
            <p:cNvPr id="1597" name="Google Shape;1597;p35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8" name="Google Shape;1598;p35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99" name="Google Shape;1599;p35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00" name="Google Shape;1600;p35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4AE52B4E-A8C5-D73C-2150-2EE946204B03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46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7" name="Google Shape;1687;p37"/>
          <p:cNvGrpSpPr/>
          <p:nvPr/>
        </p:nvGrpSpPr>
        <p:grpSpPr>
          <a:xfrm>
            <a:off x="2366100" y="1512494"/>
            <a:ext cx="6442255" cy="3335949"/>
            <a:chOff x="1375500" y="910514"/>
            <a:chExt cx="6442255" cy="3335949"/>
          </a:xfrm>
        </p:grpSpPr>
        <p:grpSp>
          <p:nvGrpSpPr>
            <p:cNvPr id="1688" name="Google Shape;1688;p37"/>
            <p:cNvGrpSpPr/>
            <p:nvPr/>
          </p:nvGrpSpPr>
          <p:grpSpPr>
            <a:xfrm rot="6922716">
              <a:off x="7360574" y="1015273"/>
              <a:ext cx="435969" cy="322677"/>
              <a:chOff x="8529533" y="681525"/>
              <a:chExt cx="435967" cy="322675"/>
            </a:xfrm>
          </p:grpSpPr>
          <p:sp>
            <p:nvSpPr>
              <p:cNvPr id="1689" name="Google Shape;1689;p37"/>
              <p:cNvSpPr/>
              <p:nvPr/>
            </p:nvSpPr>
            <p:spPr>
              <a:xfrm rot="10800000">
                <a:off x="8529533" y="886943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0" name="Google Shape;1690;p37"/>
              <p:cNvSpPr/>
              <p:nvPr/>
            </p:nvSpPr>
            <p:spPr>
              <a:xfrm rot="10800000">
                <a:off x="8825400" y="681525"/>
                <a:ext cx="140100" cy="1401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1" name="Google Shape;1691;p37"/>
              <p:cNvSpPr/>
              <p:nvPr/>
            </p:nvSpPr>
            <p:spPr>
              <a:xfrm rot="10800000">
                <a:off x="8869800" y="95290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  <p:grpSp>
          <p:nvGrpSpPr>
            <p:cNvPr id="1692" name="Google Shape;1692;p37"/>
            <p:cNvGrpSpPr/>
            <p:nvPr/>
          </p:nvGrpSpPr>
          <p:grpSpPr>
            <a:xfrm>
              <a:off x="1375500" y="3682887"/>
              <a:ext cx="406275" cy="563575"/>
              <a:chOff x="140150" y="4340075"/>
              <a:chExt cx="406275" cy="563575"/>
            </a:xfrm>
          </p:grpSpPr>
          <p:sp>
            <p:nvSpPr>
              <p:cNvPr id="1693" name="Google Shape;1693;p37"/>
              <p:cNvSpPr/>
              <p:nvPr/>
            </p:nvSpPr>
            <p:spPr>
              <a:xfrm rot="10800000">
                <a:off x="140150" y="4340075"/>
                <a:ext cx="86700" cy="8670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4" name="Google Shape;1694;p37"/>
              <p:cNvSpPr/>
              <p:nvPr/>
            </p:nvSpPr>
            <p:spPr>
              <a:xfrm rot="10800000">
                <a:off x="298325" y="4657175"/>
                <a:ext cx="140100" cy="14010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5" name="Google Shape;1695;p37"/>
              <p:cNvSpPr/>
              <p:nvPr/>
            </p:nvSpPr>
            <p:spPr>
              <a:xfrm rot="10800000">
                <a:off x="495125" y="4852350"/>
                <a:ext cx="51300" cy="5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  <p:sp>
            <p:nvSpPr>
              <p:cNvPr id="1696" name="Google Shape;1696;p37"/>
              <p:cNvSpPr/>
              <p:nvPr/>
            </p:nvSpPr>
            <p:spPr>
              <a:xfrm rot="10800000">
                <a:off x="165050" y="4657175"/>
                <a:ext cx="51300" cy="51300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dk1"/>
                  </a:solidFill>
                  <a:latin typeface="Lato"/>
                  <a:ea typeface="Lato"/>
                  <a:cs typeface="Lato"/>
                  <a:sym typeface="Lato"/>
                </a:endParaRPr>
              </a:p>
            </p:txBody>
          </p:sp>
        </p:grp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A0174079-5C8F-027F-B468-6D6C55089AF4}"/>
              </a:ext>
            </a:extLst>
          </p:cNvPr>
          <p:cNvSpPr txBox="1">
            <a:spLocks/>
          </p:cNvSpPr>
          <p:nvPr/>
        </p:nvSpPr>
        <p:spPr>
          <a:xfrm>
            <a:off x="1422903" y="693420"/>
            <a:ext cx="6448558" cy="35128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3970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1"/>
          <p:cNvSpPr txBox="1">
            <a:spLocks noGrp="1"/>
          </p:cNvSpPr>
          <p:nvPr>
            <p:ph type="title"/>
          </p:nvPr>
        </p:nvSpPr>
        <p:spPr>
          <a:xfrm>
            <a:off x="720063" y="169961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/>
              <a:t>Summary</a:t>
            </a:r>
            <a:endParaRPr sz="2800" dirty="0"/>
          </a:p>
        </p:txBody>
      </p:sp>
      <p:graphicFrame>
        <p:nvGraphicFramePr>
          <p:cNvPr id="1763" name="Google Shape;1763;p41"/>
          <p:cNvGraphicFramePr/>
          <p:nvPr>
            <p:extLst>
              <p:ext uri="{D42A27DB-BD31-4B8C-83A1-F6EECF244321}">
                <p14:modId xmlns:p14="http://schemas.microsoft.com/office/powerpoint/2010/main" val="3805271368"/>
              </p:ext>
            </p:extLst>
          </p:nvPr>
        </p:nvGraphicFramePr>
        <p:xfrm>
          <a:off x="720063" y="898678"/>
          <a:ext cx="7703850" cy="3390825"/>
        </p:xfrm>
        <a:graphic>
          <a:graphicData uri="http://schemas.openxmlformats.org/drawingml/2006/table">
            <a:tbl>
              <a:tblPr>
                <a:noFill/>
                <a:tableStyleId>{25ECA893-7B21-4E92-9C60-C3D50674C498}</a:tableStyleId>
              </a:tblPr>
              <a:tblGrid>
                <a:gridCol w="1316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489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Algorithm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Time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Space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Pros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b="1" dirty="0">
                          <a:solidFill>
                            <a:schemeClr val="dk1"/>
                          </a:solidFill>
                          <a:latin typeface="Albert Sans"/>
                          <a:ea typeface="Albert Sans"/>
                          <a:cs typeface="Albert Sans"/>
                          <a:sym typeface="Albert Sans"/>
                        </a:rPr>
                        <a:t>Cons</a:t>
                      </a:r>
                      <a:endParaRPr b="1" dirty="0">
                        <a:solidFill>
                          <a:schemeClr val="dk1"/>
                        </a:solidFill>
                        <a:latin typeface="Albert Sans"/>
                        <a:ea typeface="Albert Sans"/>
                        <a:cs typeface="Albert Sans"/>
                        <a:sym typeface="Albert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834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36575" marR="36575" marT="68575" marB="6857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dk1"/>
                        </a:solidFill>
                        <a:latin typeface="Mulish"/>
                        <a:ea typeface="Mulish"/>
                        <a:cs typeface="Mulish"/>
                        <a:sym typeface="Mulish"/>
                      </a:endParaRPr>
                    </a:p>
                  </a:txBody>
                  <a:tcPr marL="27425" marR="27425" marT="27425" marB="27425" anchor="ctr">
                    <a:lnL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38D2C31E-6540-1B95-D98A-0077AA147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43AD11D3-C6CE-0387-0EDA-5D77F3F1AE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Algorithm Design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DCB1B058-D137-46BB-3985-157C6CCF2F4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B7AE5A9D-818A-941D-450E-98754CD241E5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A1660C7C-2EFD-60B6-BBB4-1ADD34AE6BD2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EEC629CE-EC1D-2B13-A3DD-46291204A2BD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91AE3E2A-71A3-B621-B430-F19CB6E1B457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1F55FF9B-51CB-49AC-F06C-07E6D47F4287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0ADBD582-2159-D6D5-A1FE-584D341429DD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BB8CDC06-6384-51BA-BA1B-B6246650101C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607A21E4-A1EA-5D4E-C72C-8CE03FC7DBBA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FF29312C-6CF1-D96D-3906-25A46BE553F0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6457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5001C898-E4F6-E099-8E67-950B24FD41F4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5240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64679DCE-741C-34A4-FA65-1647FBB65814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147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A7C794F7-0BF2-1665-C70D-7699B63E5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4E7A417E-1468-A7B5-C60A-E852A34F41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7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Implementation Details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BFDDBB12-9B08-AE96-17B8-930C22671EE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9D901DD4-AB39-C3C4-D3F8-B989D0683D80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53B44657-5E34-8D04-A7CD-90C60BBC0042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3A98943E-42B4-D060-DAF0-A9E9072D7B05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F00D0032-C099-9E04-C730-59ACEB5C809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E184AE49-48CB-055B-32A1-9FB3AC42A98E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377FA114-0160-A406-92CD-DDD250B935BC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D42C04E9-A9DD-3162-6C81-014FF6F487A3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FDF761A5-A2AF-0A48-17AD-BBE9FC038F31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87E3AABD-524B-0208-DEDC-9CA7FCE20B40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027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86DE50EC-E229-DA8E-6354-A53E94F431FF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442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BD6B6E2D-435D-CF61-C9F7-090C48BDC34F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78768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C045939C-1253-8833-C70F-0317C6B61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D292D2CA-726C-596D-67B6-5F2ACD2E2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Result and Analysis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327D16AB-6A3E-EF92-5248-B6BB01658A6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5D73E140-29D0-B3CB-ABA4-AD9C6C2AB647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ADFFE2C3-A4FC-38E6-0746-81D7EB427186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C26606D1-0EF2-3C40-D3EB-EE924F88E45F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665E23E-19FB-57F4-6F7E-63783CBA80A8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CFEF11B1-5F96-8D5B-0894-978661804AEB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F5128F33-4AAD-E81F-4F31-92A9BEFF7BE7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D55ADF4A-73D6-B87A-483D-F416AE0240E3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25D2824A-7E32-B779-9C74-E325E3596619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B87985F1-AE34-A88F-FADE-A2121B434A02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3127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p29"/>
          <p:cNvSpPr txBox="1">
            <a:spLocks noGrp="1"/>
          </p:cNvSpPr>
          <p:nvPr>
            <p:ph type="title" idx="5"/>
          </p:nvPr>
        </p:nvSpPr>
        <p:spPr>
          <a:xfrm>
            <a:off x="1120194" y="1239129"/>
            <a:ext cx="415098" cy="25942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01</a:t>
            </a:r>
            <a:endParaRPr sz="1400" dirty="0"/>
          </a:p>
        </p:txBody>
      </p:sp>
      <p:sp>
        <p:nvSpPr>
          <p:cNvPr id="1482" name="Google Shape;1482;p29"/>
          <p:cNvSpPr txBox="1">
            <a:spLocks noGrp="1"/>
          </p:cNvSpPr>
          <p:nvPr>
            <p:ph type="subTitle" idx="9"/>
          </p:nvPr>
        </p:nvSpPr>
        <p:spPr>
          <a:xfrm>
            <a:off x="1529773" y="1148278"/>
            <a:ext cx="2462365" cy="42854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400" dirty="0"/>
              <a:t>Introduction</a:t>
            </a:r>
            <a:endParaRPr sz="1400" dirty="0"/>
          </a:p>
        </p:txBody>
      </p:sp>
      <p:sp>
        <p:nvSpPr>
          <p:cNvPr id="1484" name="Google Shape;148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486" name="Google Shape;1486;p29"/>
          <p:cNvSpPr txBox="1">
            <a:spLocks noGrp="1"/>
          </p:cNvSpPr>
          <p:nvPr>
            <p:ph type="subTitle" idx="1"/>
          </p:nvPr>
        </p:nvSpPr>
        <p:spPr>
          <a:xfrm>
            <a:off x="1529772" y="1472143"/>
            <a:ext cx="2462366" cy="4280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/>
              <a:t>Overview of the importance and challenges of the problem</a:t>
            </a:r>
            <a:endParaRPr sz="1000" dirty="0"/>
          </a:p>
        </p:txBody>
      </p:sp>
      <p:sp>
        <p:nvSpPr>
          <p:cNvPr id="2" name="Google Shape;1481;p29">
            <a:extLst>
              <a:ext uri="{FF2B5EF4-FFF2-40B4-BE49-F238E27FC236}">
                <a16:creationId xmlns:a16="http://schemas.microsoft.com/office/drawing/2014/main" id="{DB584D38-DCD6-9770-DA05-C55D9EA7D987}"/>
              </a:ext>
            </a:extLst>
          </p:cNvPr>
          <p:cNvSpPr txBox="1">
            <a:spLocks/>
          </p:cNvSpPr>
          <p:nvPr/>
        </p:nvSpPr>
        <p:spPr>
          <a:xfrm>
            <a:off x="1127442" y="2030207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02</a:t>
            </a:r>
          </a:p>
        </p:txBody>
      </p:sp>
      <p:sp>
        <p:nvSpPr>
          <p:cNvPr id="3" name="Google Shape;1482;p29">
            <a:extLst>
              <a:ext uri="{FF2B5EF4-FFF2-40B4-BE49-F238E27FC236}">
                <a16:creationId xmlns:a16="http://schemas.microsoft.com/office/drawing/2014/main" id="{26E7CA88-0E37-F18F-299F-327858246783}"/>
              </a:ext>
            </a:extLst>
          </p:cNvPr>
          <p:cNvSpPr txBox="1">
            <a:spLocks/>
          </p:cNvSpPr>
          <p:nvPr/>
        </p:nvSpPr>
        <p:spPr>
          <a:xfrm>
            <a:off x="1529772" y="1947314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Objectives and Scope</a:t>
            </a:r>
          </a:p>
        </p:txBody>
      </p:sp>
      <p:sp>
        <p:nvSpPr>
          <p:cNvPr id="4" name="Google Shape;1481;p29">
            <a:extLst>
              <a:ext uri="{FF2B5EF4-FFF2-40B4-BE49-F238E27FC236}">
                <a16:creationId xmlns:a16="http://schemas.microsoft.com/office/drawing/2014/main" id="{8DAD130A-8169-6918-696F-257A8F24880D}"/>
              </a:ext>
            </a:extLst>
          </p:cNvPr>
          <p:cNvSpPr txBox="1">
            <a:spLocks/>
          </p:cNvSpPr>
          <p:nvPr/>
        </p:nvSpPr>
        <p:spPr>
          <a:xfrm>
            <a:off x="1114673" y="2834242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03</a:t>
            </a:r>
          </a:p>
        </p:txBody>
      </p:sp>
      <p:sp>
        <p:nvSpPr>
          <p:cNvPr id="23" name="Google Shape;1481;p29">
            <a:extLst>
              <a:ext uri="{FF2B5EF4-FFF2-40B4-BE49-F238E27FC236}">
                <a16:creationId xmlns:a16="http://schemas.microsoft.com/office/drawing/2014/main" id="{BC097A80-8C66-997D-AA5C-A0E0812133C5}"/>
              </a:ext>
            </a:extLst>
          </p:cNvPr>
          <p:cNvSpPr txBox="1">
            <a:spLocks/>
          </p:cNvSpPr>
          <p:nvPr/>
        </p:nvSpPr>
        <p:spPr>
          <a:xfrm>
            <a:off x="1127442" y="3636977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04</a:t>
            </a:r>
          </a:p>
        </p:txBody>
      </p:sp>
      <p:sp>
        <p:nvSpPr>
          <p:cNvPr id="25" name="Google Shape;1486;p29">
            <a:extLst>
              <a:ext uri="{FF2B5EF4-FFF2-40B4-BE49-F238E27FC236}">
                <a16:creationId xmlns:a16="http://schemas.microsoft.com/office/drawing/2014/main" id="{DD09FA3B-FF85-9BE0-8948-7DCB12CE3180}"/>
              </a:ext>
            </a:extLst>
          </p:cNvPr>
          <p:cNvSpPr txBox="1">
            <a:spLocks/>
          </p:cNvSpPr>
          <p:nvPr/>
        </p:nvSpPr>
        <p:spPr>
          <a:xfrm>
            <a:off x="1529771" y="2289633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Goals and context in which the algorithm operates</a:t>
            </a:r>
          </a:p>
        </p:txBody>
      </p:sp>
      <p:sp>
        <p:nvSpPr>
          <p:cNvPr id="26" name="Google Shape;1486;p29">
            <a:extLst>
              <a:ext uri="{FF2B5EF4-FFF2-40B4-BE49-F238E27FC236}">
                <a16:creationId xmlns:a16="http://schemas.microsoft.com/office/drawing/2014/main" id="{51C7C3B1-CBF6-352E-53AD-B4BAF413743C}"/>
              </a:ext>
            </a:extLst>
          </p:cNvPr>
          <p:cNvSpPr txBox="1">
            <a:spLocks/>
          </p:cNvSpPr>
          <p:nvPr/>
        </p:nvSpPr>
        <p:spPr>
          <a:xfrm>
            <a:off x="1529771" y="3059985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Summary of existing algorithms and pre-processing techniques</a:t>
            </a:r>
          </a:p>
        </p:txBody>
      </p:sp>
      <p:sp>
        <p:nvSpPr>
          <p:cNvPr id="27" name="Google Shape;1482;p29">
            <a:extLst>
              <a:ext uri="{FF2B5EF4-FFF2-40B4-BE49-F238E27FC236}">
                <a16:creationId xmlns:a16="http://schemas.microsoft.com/office/drawing/2014/main" id="{8A49AC62-2183-23C6-8361-0731A7369CA3}"/>
              </a:ext>
            </a:extLst>
          </p:cNvPr>
          <p:cNvSpPr txBox="1">
            <a:spLocks/>
          </p:cNvSpPr>
          <p:nvPr/>
        </p:nvSpPr>
        <p:spPr>
          <a:xfrm>
            <a:off x="1529771" y="2750049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Background</a:t>
            </a:r>
          </a:p>
        </p:txBody>
      </p:sp>
      <p:sp>
        <p:nvSpPr>
          <p:cNvPr id="28" name="Google Shape;1482;p29">
            <a:extLst>
              <a:ext uri="{FF2B5EF4-FFF2-40B4-BE49-F238E27FC236}">
                <a16:creationId xmlns:a16="http://schemas.microsoft.com/office/drawing/2014/main" id="{EC59B93C-6527-27B1-811D-C2A794041BEE}"/>
              </a:ext>
            </a:extLst>
          </p:cNvPr>
          <p:cNvSpPr txBox="1">
            <a:spLocks/>
          </p:cNvSpPr>
          <p:nvPr/>
        </p:nvSpPr>
        <p:spPr>
          <a:xfrm>
            <a:off x="1529770" y="3552056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Algorithm Design</a:t>
            </a:r>
          </a:p>
        </p:txBody>
      </p:sp>
      <p:sp>
        <p:nvSpPr>
          <p:cNvPr id="29" name="Google Shape;1486;p29">
            <a:extLst>
              <a:ext uri="{FF2B5EF4-FFF2-40B4-BE49-F238E27FC236}">
                <a16:creationId xmlns:a16="http://schemas.microsoft.com/office/drawing/2014/main" id="{37919798-2C09-C1DE-F33F-07E0D31D0FC4}"/>
              </a:ext>
            </a:extLst>
          </p:cNvPr>
          <p:cNvSpPr txBox="1">
            <a:spLocks/>
          </p:cNvSpPr>
          <p:nvPr/>
        </p:nvSpPr>
        <p:spPr>
          <a:xfrm>
            <a:off x="1529769" y="3896403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Reasoning and process flow of the devised algorithm</a:t>
            </a:r>
          </a:p>
        </p:txBody>
      </p:sp>
      <p:sp>
        <p:nvSpPr>
          <p:cNvPr id="30" name="Google Shape;1482;p29">
            <a:extLst>
              <a:ext uri="{FF2B5EF4-FFF2-40B4-BE49-F238E27FC236}">
                <a16:creationId xmlns:a16="http://schemas.microsoft.com/office/drawing/2014/main" id="{37EAFFC9-0627-BCB3-D9B4-9FBB62CF3E97}"/>
              </a:ext>
            </a:extLst>
          </p:cNvPr>
          <p:cNvSpPr txBox="1">
            <a:spLocks/>
          </p:cNvSpPr>
          <p:nvPr/>
        </p:nvSpPr>
        <p:spPr>
          <a:xfrm>
            <a:off x="5112778" y="1165112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Implementation Details</a:t>
            </a:r>
          </a:p>
        </p:txBody>
      </p:sp>
      <p:sp>
        <p:nvSpPr>
          <p:cNvPr id="31" name="Google Shape;1486;p29">
            <a:extLst>
              <a:ext uri="{FF2B5EF4-FFF2-40B4-BE49-F238E27FC236}">
                <a16:creationId xmlns:a16="http://schemas.microsoft.com/office/drawing/2014/main" id="{163342C9-D548-D0A1-F061-4F890573C26E}"/>
              </a:ext>
            </a:extLst>
          </p:cNvPr>
          <p:cNvSpPr txBox="1">
            <a:spLocks/>
          </p:cNvSpPr>
          <p:nvPr/>
        </p:nvSpPr>
        <p:spPr>
          <a:xfrm>
            <a:off x="5112778" y="1490369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Tools, datasets, and coding strategies used</a:t>
            </a:r>
          </a:p>
        </p:txBody>
      </p:sp>
      <p:sp>
        <p:nvSpPr>
          <p:cNvPr id="32" name="Google Shape;1482;p29">
            <a:extLst>
              <a:ext uri="{FF2B5EF4-FFF2-40B4-BE49-F238E27FC236}">
                <a16:creationId xmlns:a16="http://schemas.microsoft.com/office/drawing/2014/main" id="{5FC4BCCB-D287-16B0-A594-710478C646DD}"/>
              </a:ext>
            </a:extLst>
          </p:cNvPr>
          <p:cNvSpPr txBox="1">
            <a:spLocks/>
          </p:cNvSpPr>
          <p:nvPr/>
        </p:nvSpPr>
        <p:spPr>
          <a:xfrm>
            <a:off x="5112781" y="1931799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Result and Analysis</a:t>
            </a:r>
          </a:p>
        </p:txBody>
      </p:sp>
      <p:sp>
        <p:nvSpPr>
          <p:cNvPr id="33" name="Google Shape;1486;p29">
            <a:extLst>
              <a:ext uri="{FF2B5EF4-FFF2-40B4-BE49-F238E27FC236}">
                <a16:creationId xmlns:a16="http://schemas.microsoft.com/office/drawing/2014/main" id="{BEAF5058-4A9D-0CF5-9A1B-289144B1CD4A}"/>
              </a:ext>
            </a:extLst>
          </p:cNvPr>
          <p:cNvSpPr txBox="1">
            <a:spLocks/>
          </p:cNvSpPr>
          <p:nvPr/>
        </p:nvSpPr>
        <p:spPr>
          <a:xfrm>
            <a:off x="5112780" y="2276146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Performance metrics, comparative graphs and sensitivity analysis</a:t>
            </a:r>
          </a:p>
        </p:txBody>
      </p:sp>
      <p:sp>
        <p:nvSpPr>
          <p:cNvPr id="34" name="Google Shape;1482;p29">
            <a:extLst>
              <a:ext uri="{FF2B5EF4-FFF2-40B4-BE49-F238E27FC236}">
                <a16:creationId xmlns:a16="http://schemas.microsoft.com/office/drawing/2014/main" id="{69B5A0A8-9924-CA68-B1D6-8A959F40B2E5}"/>
              </a:ext>
            </a:extLst>
          </p:cNvPr>
          <p:cNvSpPr txBox="1">
            <a:spLocks/>
          </p:cNvSpPr>
          <p:nvPr/>
        </p:nvSpPr>
        <p:spPr>
          <a:xfrm>
            <a:off x="5151862" y="2766095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Discussion and Conclusion</a:t>
            </a:r>
          </a:p>
        </p:txBody>
      </p:sp>
      <p:sp>
        <p:nvSpPr>
          <p:cNvPr id="35" name="Google Shape;1486;p29">
            <a:extLst>
              <a:ext uri="{FF2B5EF4-FFF2-40B4-BE49-F238E27FC236}">
                <a16:creationId xmlns:a16="http://schemas.microsoft.com/office/drawing/2014/main" id="{9E3E385E-1886-8FD1-D74B-E8371816314D}"/>
              </a:ext>
            </a:extLst>
          </p:cNvPr>
          <p:cNvSpPr txBox="1">
            <a:spLocks/>
          </p:cNvSpPr>
          <p:nvPr/>
        </p:nvSpPr>
        <p:spPr>
          <a:xfrm>
            <a:off x="5151861" y="3110442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Strengths, limitations and possible improvements</a:t>
            </a:r>
          </a:p>
        </p:txBody>
      </p:sp>
      <p:sp>
        <p:nvSpPr>
          <p:cNvPr id="38" name="Google Shape;1482;p29">
            <a:extLst>
              <a:ext uri="{FF2B5EF4-FFF2-40B4-BE49-F238E27FC236}">
                <a16:creationId xmlns:a16="http://schemas.microsoft.com/office/drawing/2014/main" id="{3377485C-A79E-3260-65D0-428CC3A726AF}"/>
              </a:ext>
            </a:extLst>
          </p:cNvPr>
          <p:cNvSpPr txBox="1">
            <a:spLocks/>
          </p:cNvSpPr>
          <p:nvPr/>
        </p:nvSpPr>
        <p:spPr>
          <a:xfrm>
            <a:off x="5151860" y="3553172"/>
            <a:ext cx="2462365" cy="428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 i="0" u="none" strike="noStrike" cap="non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marL="0" indent="0"/>
            <a:r>
              <a:rPr lang="en-IN" sz="1400" dirty="0"/>
              <a:t>End</a:t>
            </a:r>
          </a:p>
        </p:txBody>
      </p:sp>
      <p:sp>
        <p:nvSpPr>
          <p:cNvPr id="39" name="Google Shape;1486;p29">
            <a:extLst>
              <a:ext uri="{FF2B5EF4-FFF2-40B4-BE49-F238E27FC236}">
                <a16:creationId xmlns:a16="http://schemas.microsoft.com/office/drawing/2014/main" id="{30E6A07E-070C-492A-7426-FD054DD393D2}"/>
              </a:ext>
            </a:extLst>
          </p:cNvPr>
          <p:cNvSpPr txBox="1">
            <a:spLocks/>
          </p:cNvSpPr>
          <p:nvPr/>
        </p:nvSpPr>
        <p:spPr>
          <a:xfrm>
            <a:off x="5151860" y="3888216"/>
            <a:ext cx="2462366" cy="428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0" indent="0"/>
            <a:r>
              <a:rPr lang="en-US" sz="1000" dirty="0"/>
              <a:t>Invite questions with a closing slide</a:t>
            </a:r>
          </a:p>
        </p:txBody>
      </p:sp>
      <p:sp>
        <p:nvSpPr>
          <p:cNvPr id="40" name="Google Shape;1481;p29">
            <a:extLst>
              <a:ext uri="{FF2B5EF4-FFF2-40B4-BE49-F238E27FC236}">
                <a16:creationId xmlns:a16="http://schemas.microsoft.com/office/drawing/2014/main" id="{BC4683F5-05B7-A3C1-34E8-74591750293F}"/>
              </a:ext>
            </a:extLst>
          </p:cNvPr>
          <p:cNvSpPr txBox="1">
            <a:spLocks/>
          </p:cNvSpPr>
          <p:nvPr/>
        </p:nvSpPr>
        <p:spPr>
          <a:xfrm>
            <a:off x="4697680" y="1249669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05</a:t>
            </a:r>
          </a:p>
        </p:txBody>
      </p:sp>
      <p:sp>
        <p:nvSpPr>
          <p:cNvPr id="41" name="Google Shape;1481;p29">
            <a:extLst>
              <a:ext uri="{FF2B5EF4-FFF2-40B4-BE49-F238E27FC236}">
                <a16:creationId xmlns:a16="http://schemas.microsoft.com/office/drawing/2014/main" id="{91E305AE-7259-0D00-4842-2076D106FC63}"/>
              </a:ext>
            </a:extLst>
          </p:cNvPr>
          <p:cNvSpPr txBox="1">
            <a:spLocks/>
          </p:cNvSpPr>
          <p:nvPr/>
        </p:nvSpPr>
        <p:spPr>
          <a:xfrm>
            <a:off x="4697680" y="2016720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06</a:t>
            </a:r>
          </a:p>
        </p:txBody>
      </p:sp>
      <p:sp>
        <p:nvSpPr>
          <p:cNvPr id="42" name="Google Shape;1481;p29">
            <a:extLst>
              <a:ext uri="{FF2B5EF4-FFF2-40B4-BE49-F238E27FC236}">
                <a16:creationId xmlns:a16="http://schemas.microsoft.com/office/drawing/2014/main" id="{D69F7E30-4CB2-1942-C0B1-CAAA52EB5676}"/>
              </a:ext>
            </a:extLst>
          </p:cNvPr>
          <p:cNvSpPr txBox="1">
            <a:spLocks/>
          </p:cNvSpPr>
          <p:nvPr/>
        </p:nvSpPr>
        <p:spPr>
          <a:xfrm>
            <a:off x="4705175" y="2850652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07</a:t>
            </a:r>
          </a:p>
        </p:txBody>
      </p:sp>
      <p:sp>
        <p:nvSpPr>
          <p:cNvPr id="43" name="Google Shape;1481;p29">
            <a:extLst>
              <a:ext uri="{FF2B5EF4-FFF2-40B4-BE49-F238E27FC236}">
                <a16:creationId xmlns:a16="http://schemas.microsoft.com/office/drawing/2014/main" id="{3011147E-B364-E210-CF72-56DB6DA7F911}"/>
              </a:ext>
            </a:extLst>
          </p:cNvPr>
          <p:cNvSpPr txBox="1">
            <a:spLocks/>
          </p:cNvSpPr>
          <p:nvPr/>
        </p:nvSpPr>
        <p:spPr>
          <a:xfrm>
            <a:off x="4705175" y="3639630"/>
            <a:ext cx="415098" cy="259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bert Sans"/>
              <a:buNone/>
              <a:defRPr sz="3000" b="1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r>
              <a:rPr lang="en" sz="1400" dirty="0"/>
              <a:t>08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A040B00F-6C30-6675-41BB-C0C90D269B83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226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32F0F80A-D057-6FFC-98A7-F17E61042EE0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3570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61E240F1-5BB1-B7A9-8204-E0932EB42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7FB2E6F5-4651-0357-F7ED-4B92E1B90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751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Discussion and Conclusion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9AAAD38E-5A05-8D90-B218-9A3228B343A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BDBBCCFD-0D67-160D-CDEB-E2E77B67F23B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E225C9DD-115F-DCF6-4C0E-CE23EBCDCD54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AC771DB5-F973-DFF9-3C21-278C76A228E8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D11AF0C5-82C4-5777-2120-976F98B2FECF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CD07684F-268A-F673-20A2-D0491858FBC5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AAD5E567-5A8A-4587-3378-B4070984D31E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BE344550-E032-6D10-4E62-4B79B2DBDACB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AAFF0E92-DFFD-1284-1AA5-4F42C8B413B3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7E25254E-C423-B091-5508-BCAA533C71AE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54392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916310A1-7461-F1E2-35E4-06203861FDC6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194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" name="Google Shape;1822;p45"/>
          <p:cNvSpPr txBox="1">
            <a:spLocks noGrp="1"/>
          </p:cNvSpPr>
          <p:nvPr>
            <p:ph type="subTitle" idx="4"/>
          </p:nvPr>
        </p:nvSpPr>
        <p:spPr>
          <a:xfrm>
            <a:off x="1200900" y="485617"/>
            <a:ext cx="6742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Summarize key concepts</a:t>
            </a:r>
            <a:endParaRPr/>
          </a:p>
        </p:txBody>
      </p:sp>
      <p:sp>
        <p:nvSpPr>
          <p:cNvPr id="4" name="Google Shape;1499;p30">
            <a:extLst>
              <a:ext uri="{FF2B5EF4-FFF2-40B4-BE49-F238E27FC236}">
                <a16:creationId xmlns:a16="http://schemas.microsoft.com/office/drawing/2014/main" id="{9B643033-D755-E0BE-9912-217D309AAC31}"/>
              </a:ext>
            </a:extLst>
          </p:cNvPr>
          <p:cNvSpPr txBox="1">
            <a:spLocks/>
          </p:cNvSpPr>
          <p:nvPr/>
        </p:nvSpPr>
        <p:spPr>
          <a:xfrm>
            <a:off x="698810" y="1308409"/>
            <a:ext cx="7984273" cy="3349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60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46"/>
          <p:cNvSpPr txBox="1">
            <a:spLocks noGrp="1"/>
          </p:cNvSpPr>
          <p:nvPr>
            <p:ph type="title"/>
          </p:nvPr>
        </p:nvSpPr>
        <p:spPr>
          <a:xfrm>
            <a:off x="2347938" y="5646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830" name="Google Shape;1830;p46"/>
          <p:cNvSpPr txBox="1">
            <a:spLocks noGrp="1"/>
          </p:cNvSpPr>
          <p:nvPr>
            <p:ph type="subTitle" idx="1"/>
          </p:nvPr>
        </p:nvSpPr>
        <p:spPr>
          <a:xfrm>
            <a:off x="2347900" y="16523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/>
              <a:t>Do you have any questions?</a:t>
            </a:r>
            <a:endParaRPr sz="20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youremail@freepik.com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+34 654 321 432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831" name="Google Shape;1831;p46"/>
          <p:cNvSpPr txBox="1"/>
          <p:nvPr/>
        </p:nvSpPr>
        <p:spPr>
          <a:xfrm>
            <a:off x="2496150" y="4278250"/>
            <a:ext cx="4151700" cy="3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rPr>
              <a:t>Please keep this slide for attribution</a:t>
            </a:r>
            <a:endParaRPr sz="1200">
              <a:solidFill>
                <a:schemeClr val="dk1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pSp>
        <p:nvGrpSpPr>
          <p:cNvPr id="1832" name="Google Shape;1832;p46"/>
          <p:cNvGrpSpPr/>
          <p:nvPr/>
        </p:nvGrpSpPr>
        <p:grpSpPr>
          <a:xfrm>
            <a:off x="3582649" y="2944700"/>
            <a:ext cx="387681" cy="387661"/>
            <a:chOff x="266768" y="1721375"/>
            <a:chExt cx="397907" cy="397887"/>
          </a:xfrm>
        </p:grpSpPr>
        <p:sp>
          <p:nvSpPr>
            <p:cNvPr id="1833" name="Google Shape;1833;p46"/>
            <p:cNvSpPr/>
            <p:nvPr/>
          </p:nvSpPr>
          <p:spPr>
            <a:xfrm>
              <a:off x="454843" y="1791037"/>
              <a:ext cx="136218" cy="328222"/>
            </a:xfrm>
            <a:custGeom>
              <a:avLst/>
              <a:gdLst/>
              <a:ahLst/>
              <a:cxnLst/>
              <a:rect l="l" t="t" r="r" b="b"/>
              <a:pathLst>
                <a:path w="6527" h="15727" extrusionOk="0">
                  <a:moveTo>
                    <a:pt x="4957" y="1"/>
                  </a:moveTo>
                  <a:cubicBezTo>
                    <a:pt x="4645" y="1"/>
                    <a:pt x="4336" y="24"/>
                    <a:pt x="4028" y="69"/>
                  </a:cubicBezTo>
                  <a:cubicBezTo>
                    <a:pt x="2588" y="280"/>
                    <a:pt x="1700" y="890"/>
                    <a:pt x="1675" y="2250"/>
                  </a:cubicBezTo>
                  <a:lnTo>
                    <a:pt x="1675" y="5040"/>
                  </a:lnTo>
                  <a:cubicBezTo>
                    <a:pt x="1675" y="5348"/>
                    <a:pt x="1426" y="5599"/>
                    <a:pt x="1118" y="5599"/>
                  </a:cubicBezTo>
                  <a:lnTo>
                    <a:pt x="0" y="5599"/>
                  </a:lnTo>
                  <a:lnTo>
                    <a:pt x="0" y="6715"/>
                  </a:lnTo>
                  <a:lnTo>
                    <a:pt x="1118" y="6715"/>
                  </a:lnTo>
                  <a:cubicBezTo>
                    <a:pt x="1426" y="6715"/>
                    <a:pt x="1675" y="6965"/>
                    <a:pt x="1675" y="7274"/>
                  </a:cubicBezTo>
                  <a:lnTo>
                    <a:pt x="1675" y="15727"/>
                  </a:lnTo>
                  <a:lnTo>
                    <a:pt x="3352" y="15727"/>
                  </a:lnTo>
                  <a:lnTo>
                    <a:pt x="3352" y="7274"/>
                  </a:lnTo>
                  <a:cubicBezTo>
                    <a:pt x="3352" y="6965"/>
                    <a:pt x="3602" y="6715"/>
                    <a:pt x="3910" y="6715"/>
                  </a:cubicBezTo>
                  <a:lnTo>
                    <a:pt x="5709" y="6715"/>
                  </a:lnTo>
                  <a:lnTo>
                    <a:pt x="5987" y="5599"/>
                  </a:lnTo>
                  <a:lnTo>
                    <a:pt x="3910" y="5599"/>
                  </a:lnTo>
                  <a:cubicBezTo>
                    <a:pt x="3602" y="5599"/>
                    <a:pt x="3352" y="5348"/>
                    <a:pt x="3352" y="5040"/>
                  </a:cubicBezTo>
                  <a:lnTo>
                    <a:pt x="3352" y="3253"/>
                  </a:lnTo>
                  <a:cubicBezTo>
                    <a:pt x="3352" y="2316"/>
                    <a:pt x="3942" y="1677"/>
                    <a:pt x="4968" y="1504"/>
                  </a:cubicBezTo>
                  <a:cubicBezTo>
                    <a:pt x="5157" y="1473"/>
                    <a:pt x="5339" y="1460"/>
                    <a:pt x="5511" y="1460"/>
                  </a:cubicBezTo>
                  <a:cubicBezTo>
                    <a:pt x="5810" y="1460"/>
                    <a:pt x="6082" y="1498"/>
                    <a:pt x="6324" y="1546"/>
                  </a:cubicBezTo>
                  <a:lnTo>
                    <a:pt x="6526" y="182"/>
                  </a:lnTo>
                  <a:cubicBezTo>
                    <a:pt x="5988" y="62"/>
                    <a:pt x="5468" y="1"/>
                    <a:pt x="49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46"/>
            <p:cNvSpPr/>
            <p:nvPr/>
          </p:nvSpPr>
          <p:spPr>
            <a:xfrm>
              <a:off x="266768" y="1721375"/>
              <a:ext cx="397907" cy="397887"/>
            </a:xfrm>
            <a:custGeom>
              <a:avLst/>
              <a:gdLst/>
              <a:ahLst/>
              <a:cxnLst/>
              <a:rect l="l" t="t" r="r" b="b"/>
              <a:pathLst>
                <a:path w="19066" h="19065" extrusionOk="0">
                  <a:moveTo>
                    <a:pt x="2794" y="0"/>
                  </a:moveTo>
                  <a:cubicBezTo>
                    <a:pt x="1255" y="0"/>
                    <a:pt x="1" y="1253"/>
                    <a:pt x="1" y="2793"/>
                  </a:cubicBezTo>
                  <a:lnTo>
                    <a:pt x="1" y="16271"/>
                  </a:lnTo>
                  <a:cubicBezTo>
                    <a:pt x="1" y="17812"/>
                    <a:pt x="1255" y="19065"/>
                    <a:pt x="2794" y="19065"/>
                  </a:cubicBezTo>
                  <a:lnTo>
                    <a:pt x="9571" y="19065"/>
                  </a:lnTo>
                  <a:lnTo>
                    <a:pt x="9571" y="11171"/>
                  </a:lnTo>
                  <a:lnTo>
                    <a:pt x="8453" y="11171"/>
                  </a:lnTo>
                  <a:cubicBezTo>
                    <a:pt x="8145" y="11171"/>
                    <a:pt x="7896" y="10920"/>
                    <a:pt x="7896" y="10612"/>
                  </a:cubicBezTo>
                  <a:lnTo>
                    <a:pt x="7896" y="8378"/>
                  </a:lnTo>
                  <a:cubicBezTo>
                    <a:pt x="7896" y="8070"/>
                    <a:pt x="8145" y="7819"/>
                    <a:pt x="8453" y="7819"/>
                  </a:cubicBezTo>
                  <a:lnTo>
                    <a:pt x="9571" y="7819"/>
                  </a:lnTo>
                  <a:lnTo>
                    <a:pt x="9571" y="5836"/>
                  </a:lnTo>
                  <a:cubicBezTo>
                    <a:pt x="9571" y="3710"/>
                    <a:pt x="10741" y="2615"/>
                    <a:pt x="12878" y="2302"/>
                  </a:cubicBezTo>
                  <a:cubicBezTo>
                    <a:pt x="13231" y="2249"/>
                    <a:pt x="13591" y="2223"/>
                    <a:pt x="13956" y="2223"/>
                  </a:cubicBezTo>
                  <a:cubicBezTo>
                    <a:pt x="14725" y="2223"/>
                    <a:pt x="15517" y="2339"/>
                    <a:pt x="16318" y="2567"/>
                  </a:cubicBezTo>
                  <a:cubicBezTo>
                    <a:pt x="16589" y="2643"/>
                    <a:pt x="16759" y="2908"/>
                    <a:pt x="16718" y="3186"/>
                  </a:cubicBezTo>
                  <a:lnTo>
                    <a:pt x="16352" y="5650"/>
                  </a:lnTo>
                  <a:cubicBezTo>
                    <a:pt x="16329" y="5806"/>
                    <a:pt x="16240" y="5944"/>
                    <a:pt x="16111" y="6031"/>
                  </a:cubicBezTo>
                  <a:cubicBezTo>
                    <a:pt x="16006" y="6102"/>
                    <a:pt x="15912" y="6127"/>
                    <a:pt x="15818" y="6127"/>
                  </a:cubicBezTo>
                  <a:cubicBezTo>
                    <a:pt x="15717" y="6127"/>
                    <a:pt x="15614" y="6098"/>
                    <a:pt x="15494" y="6068"/>
                  </a:cubicBezTo>
                  <a:cubicBezTo>
                    <a:pt x="15202" y="5995"/>
                    <a:pt x="14879" y="5914"/>
                    <a:pt x="14527" y="5914"/>
                  </a:cubicBezTo>
                  <a:cubicBezTo>
                    <a:pt x="14409" y="5914"/>
                    <a:pt x="14289" y="5923"/>
                    <a:pt x="14165" y="5944"/>
                  </a:cubicBezTo>
                  <a:cubicBezTo>
                    <a:pt x="13534" y="6050"/>
                    <a:pt x="13481" y="6333"/>
                    <a:pt x="13481" y="6590"/>
                  </a:cubicBezTo>
                  <a:lnTo>
                    <a:pt x="13481" y="7819"/>
                  </a:lnTo>
                  <a:lnTo>
                    <a:pt x="15715" y="7819"/>
                  </a:lnTo>
                  <a:cubicBezTo>
                    <a:pt x="15887" y="7819"/>
                    <a:pt x="16048" y="7899"/>
                    <a:pt x="16154" y="8035"/>
                  </a:cubicBezTo>
                  <a:cubicBezTo>
                    <a:pt x="16260" y="8169"/>
                    <a:pt x="16297" y="8346"/>
                    <a:pt x="16256" y="8513"/>
                  </a:cubicBezTo>
                  <a:lnTo>
                    <a:pt x="15697" y="10747"/>
                  </a:lnTo>
                  <a:cubicBezTo>
                    <a:pt x="15635" y="10996"/>
                    <a:pt x="15412" y="11170"/>
                    <a:pt x="15156" y="11170"/>
                  </a:cubicBezTo>
                  <a:lnTo>
                    <a:pt x="13481" y="11170"/>
                  </a:lnTo>
                  <a:lnTo>
                    <a:pt x="13481" y="19065"/>
                  </a:lnTo>
                  <a:lnTo>
                    <a:pt x="16272" y="19065"/>
                  </a:lnTo>
                  <a:cubicBezTo>
                    <a:pt x="17813" y="19065"/>
                    <a:pt x="19066" y="17810"/>
                    <a:pt x="19066" y="16271"/>
                  </a:cubicBezTo>
                  <a:lnTo>
                    <a:pt x="19066" y="2793"/>
                  </a:lnTo>
                  <a:cubicBezTo>
                    <a:pt x="19066" y="1253"/>
                    <a:pt x="17813" y="0"/>
                    <a:pt x="162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35" name="Google Shape;1835;p46"/>
          <p:cNvGrpSpPr/>
          <p:nvPr/>
        </p:nvGrpSpPr>
        <p:grpSpPr>
          <a:xfrm>
            <a:off x="4642488" y="2944462"/>
            <a:ext cx="387661" cy="387661"/>
            <a:chOff x="1379798" y="1723250"/>
            <a:chExt cx="397887" cy="397887"/>
          </a:xfrm>
        </p:grpSpPr>
        <p:sp>
          <p:nvSpPr>
            <p:cNvPr id="1836" name="Google Shape;1836;p46"/>
            <p:cNvSpPr/>
            <p:nvPr/>
          </p:nvSpPr>
          <p:spPr>
            <a:xfrm>
              <a:off x="1462169" y="1793977"/>
              <a:ext cx="23354" cy="23312"/>
            </a:xfrm>
            <a:custGeom>
              <a:avLst/>
              <a:gdLst/>
              <a:ahLst/>
              <a:cxnLst/>
              <a:rect l="l" t="t" r="r" b="b"/>
              <a:pathLst>
                <a:path w="1119" h="1117" extrusionOk="0">
                  <a:moveTo>
                    <a:pt x="559" y="1"/>
                  </a:moveTo>
                  <a:cubicBezTo>
                    <a:pt x="251" y="1"/>
                    <a:pt x="0" y="250"/>
                    <a:pt x="0" y="558"/>
                  </a:cubicBezTo>
                  <a:cubicBezTo>
                    <a:pt x="0" y="866"/>
                    <a:pt x="251" y="1117"/>
                    <a:pt x="559" y="1117"/>
                  </a:cubicBezTo>
                  <a:cubicBezTo>
                    <a:pt x="867" y="1117"/>
                    <a:pt x="1118" y="866"/>
                    <a:pt x="1118" y="558"/>
                  </a:cubicBezTo>
                  <a:cubicBezTo>
                    <a:pt x="1118" y="250"/>
                    <a:pt x="867" y="1"/>
                    <a:pt x="5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6"/>
            <p:cNvSpPr/>
            <p:nvPr/>
          </p:nvSpPr>
          <p:spPr>
            <a:xfrm>
              <a:off x="1379798" y="1723250"/>
              <a:ext cx="397887" cy="397887"/>
            </a:xfrm>
            <a:custGeom>
              <a:avLst/>
              <a:gdLst/>
              <a:ahLst/>
              <a:cxnLst/>
              <a:rect l="l" t="t" r="r" b="b"/>
              <a:pathLst>
                <a:path w="19065" h="19065" extrusionOk="0">
                  <a:moveTo>
                    <a:pt x="4506" y="2271"/>
                  </a:moveTo>
                  <a:cubicBezTo>
                    <a:pt x="5429" y="2271"/>
                    <a:pt x="6181" y="3023"/>
                    <a:pt x="6181" y="3947"/>
                  </a:cubicBezTo>
                  <a:cubicBezTo>
                    <a:pt x="6181" y="4872"/>
                    <a:pt x="5429" y="5622"/>
                    <a:pt x="4506" y="5622"/>
                  </a:cubicBezTo>
                  <a:cubicBezTo>
                    <a:pt x="3583" y="5622"/>
                    <a:pt x="2831" y="4872"/>
                    <a:pt x="2831" y="3947"/>
                  </a:cubicBezTo>
                  <a:cubicBezTo>
                    <a:pt x="2831" y="3023"/>
                    <a:pt x="3583" y="2271"/>
                    <a:pt x="4506" y="2271"/>
                  </a:cubicBezTo>
                  <a:close/>
                  <a:moveTo>
                    <a:pt x="5622" y="6740"/>
                  </a:moveTo>
                  <a:cubicBezTo>
                    <a:pt x="5932" y="6740"/>
                    <a:pt x="6181" y="6989"/>
                    <a:pt x="6181" y="7299"/>
                  </a:cubicBezTo>
                  <a:lnTo>
                    <a:pt x="6181" y="16234"/>
                  </a:lnTo>
                  <a:cubicBezTo>
                    <a:pt x="6181" y="16544"/>
                    <a:pt x="5932" y="16793"/>
                    <a:pt x="5622" y="16793"/>
                  </a:cubicBezTo>
                  <a:lnTo>
                    <a:pt x="3388" y="16793"/>
                  </a:lnTo>
                  <a:cubicBezTo>
                    <a:pt x="3080" y="16793"/>
                    <a:pt x="2831" y="16544"/>
                    <a:pt x="2831" y="16234"/>
                  </a:cubicBezTo>
                  <a:lnTo>
                    <a:pt x="2831" y="7299"/>
                  </a:lnTo>
                  <a:cubicBezTo>
                    <a:pt x="2831" y="6989"/>
                    <a:pt x="3080" y="6740"/>
                    <a:pt x="3388" y="6740"/>
                  </a:cubicBezTo>
                  <a:close/>
                  <a:moveTo>
                    <a:pt x="12596" y="6721"/>
                  </a:moveTo>
                  <a:cubicBezTo>
                    <a:pt x="12811" y="6721"/>
                    <a:pt x="13027" y="6739"/>
                    <a:pt x="13241" y="6774"/>
                  </a:cubicBezTo>
                  <a:cubicBezTo>
                    <a:pt x="15058" y="7069"/>
                    <a:pt x="16235" y="8557"/>
                    <a:pt x="16235" y="10223"/>
                  </a:cubicBezTo>
                  <a:lnTo>
                    <a:pt x="16235" y="16234"/>
                  </a:lnTo>
                  <a:cubicBezTo>
                    <a:pt x="16235" y="16544"/>
                    <a:pt x="15985" y="16793"/>
                    <a:pt x="15676" y="16793"/>
                  </a:cubicBezTo>
                  <a:lnTo>
                    <a:pt x="13441" y="16793"/>
                  </a:lnTo>
                  <a:cubicBezTo>
                    <a:pt x="13133" y="16793"/>
                    <a:pt x="12884" y="16544"/>
                    <a:pt x="12884" y="16234"/>
                  </a:cubicBezTo>
                  <a:lnTo>
                    <a:pt x="12884" y="11209"/>
                  </a:lnTo>
                  <a:cubicBezTo>
                    <a:pt x="12884" y="10593"/>
                    <a:pt x="12382" y="10091"/>
                    <a:pt x="11766" y="10091"/>
                  </a:cubicBezTo>
                  <a:cubicBezTo>
                    <a:pt x="11150" y="10091"/>
                    <a:pt x="10650" y="10593"/>
                    <a:pt x="10650" y="11209"/>
                  </a:cubicBezTo>
                  <a:lnTo>
                    <a:pt x="10650" y="16234"/>
                  </a:lnTo>
                  <a:cubicBezTo>
                    <a:pt x="10650" y="16544"/>
                    <a:pt x="10399" y="16793"/>
                    <a:pt x="10091" y="16793"/>
                  </a:cubicBezTo>
                  <a:lnTo>
                    <a:pt x="7857" y="16793"/>
                  </a:lnTo>
                  <a:cubicBezTo>
                    <a:pt x="7547" y="16793"/>
                    <a:pt x="7298" y="16544"/>
                    <a:pt x="7298" y="16234"/>
                  </a:cubicBezTo>
                  <a:lnTo>
                    <a:pt x="7298" y="7299"/>
                  </a:lnTo>
                  <a:cubicBezTo>
                    <a:pt x="7298" y="6989"/>
                    <a:pt x="7547" y="6740"/>
                    <a:pt x="7857" y="6740"/>
                  </a:cubicBezTo>
                  <a:lnTo>
                    <a:pt x="10091" y="6740"/>
                  </a:lnTo>
                  <a:cubicBezTo>
                    <a:pt x="10377" y="6740"/>
                    <a:pt x="10613" y="6956"/>
                    <a:pt x="10644" y="7234"/>
                  </a:cubicBezTo>
                  <a:cubicBezTo>
                    <a:pt x="11219" y="6901"/>
                    <a:pt x="11901" y="6721"/>
                    <a:pt x="12596" y="6721"/>
                  </a:cubicBezTo>
                  <a:close/>
                  <a:moveTo>
                    <a:pt x="2831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31" y="19065"/>
                  </a:cubicBezTo>
                  <a:lnTo>
                    <a:pt x="16235" y="19065"/>
                  </a:lnTo>
                  <a:cubicBezTo>
                    <a:pt x="17774" y="19065"/>
                    <a:pt x="19065" y="17775"/>
                    <a:pt x="19065" y="16234"/>
                  </a:cubicBezTo>
                  <a:lnTo>
                    <a:pt x="19065" y="2831"/>
                  </a:lnTo>
                  <a:cubicBezTo>
                    <a:pt x="19065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6"/>
            <p:cNvSpPr/>
            <p:nvPr/>
          </p:nvSpPr>
          <p:spPr>
            <a:xfrm>
              <a:off x="1555413" y="1886846"/>
              <a:ext cx="139912" cy="163558"/>
            </a:xfrm>
            <a:custGeom>
              <a:avLst/>
              <a:gdLst/>
              <a:ahLst/>
              <a:cxnLst/>
              <a:rect l="l" t="t" r="r" b="b"/>
              <a:pathLst>
                <a:path w="6704" h="7837" extrusionOk="0">
                  <a:moveTo>
                    <a:pt x="4182" y="0"/>
                  </a:moveTo>
                  <a:cubicBezTo>
                    <a:pt x="3474" y="0"/>
                    <a:pt x="2782" y="261"/>
                    <a:pt x="2332" y="711"/>
                  </a:cubicBezTo>
                  <a:cubicBezTo>
                    <a:pt x="2108" y="935"/>
                    <a:pt x="1938" y="1142"/>
                    <a:pt x="1686" y="1142"/>
                  </a:cubicBezTo>
                  <a:cubicBezTo>
                    <a:pt x="1618" y="1142"/>
                    <a:pt x="1544" y="1127"/>
                    <a:pt x="1462" y="1093"/>
                  </a:cubicBezTo>
                  <a:cubicBezTo>
                    <a:pt x="1253" y="1006"/>
                    <a:pt x="1117" y="803"/>
                    <a:pt x="1117" y="576"/>
                  </a:cubicBezTo>
                  <a:lnTo>
                    <a:pt x="1117" y="17"/>
                  </a:lnTo>
                  <a:lnTo>
                    <a:pt x="1" y="17"/>
                  </a:lnTo>
                  <a:lnTo>
                    <a:pt x="1" y="7836"/>
                  </a:lnTo>
                  <a:lnTo>
                    <a:pt x="1117" y="7836"/>
                  </a:lnTo>
                  <a:lnTo>
                    <a:pt x="1117" y="3370"/>
                  </a:lnTo>
                  <a:cubicBezTo>
                    <a:pt x="1117" y="2137"/>
                    <a:pt x="2120" y="1135"/>
                    <a:pt x="3351" y="1135"/>
                  </a:cubicBezTo>
                  <a:cubicBezTo>
                    <a:pt x="4584" y="1135"/>
                    <a:pt x="5585" y="2137"/>
                    <a:pt x="5585" y="3370"/>
                  </a:cubicBezTo>
                  <a:lnTo>
                    <a:pt x="5585" y="7836"/>
                  </a:lnTo>
                  <a:lnTo>
                    <a:pt x="6703" y="7836"/>
                  </a:lnTo>
                  <a:lnTo>
                    <a:pt x="6703" y="2384"/>
                  </a:lnTo>
                  <a:cubicBezTo>
                    <a:pt x="6703" y="1266"/>
                    <a:pt x="5932" y="245"/>
                    <a:pt x="4648" y="38"/>
                  </a:cubicBezTo>
                  <a:cubicBezTo>
                    <a:pt x="4493" y="13"/>
                    <a:pt x="4337" y="0"/>
                    <a:pt x="41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6"/>
            <p:cNvSpPr/>
            <p:nvPr/>
          </p:nvSpPr>
          <p:spPr>
            <a:xfrm>
              <a:off x="1462169" y="1887200"/>
              <a:ext cx="23354" cy="163203"/>
            </a:xfrm>
            <a:custGeom>
              <a:avLst/>
              <a:gdLst/>
              <a:ahLst/>
              <a:cxnLst/>
              <a:rect l="l" t="t" r="r" b="b"/>
              <a:pathLst>
                <a:path w="1119" h="7820" extrusionOk="0">
                  <a:moveTo>
                    <a:pt x="0" y="0"/>
                  </a:moveTo>
                  <a:lnTo>
                    <a:pt x="0" y="7819"/>
                  </a:lnTo>
                  <a:lnTo>
                    <a:pt x="1118" y="7819"/>
                  </a:lnTo>
                  <a:lnTo>
                    <a:pt x="11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0" name="Google Shape;1840;p46"/>
          <p:cNvGrpSpPr/>
          <p:nvPr/>
        </p:nvGrpSpPr>
        <p:grpSpPr>
          <a:xfrm>
            <a:off x="4112589" y="2944462"/>
            <a:ext cx="387641" cy="387661"/>
            <a:chOff x="864491" y="1723250"/>
            <a:chExt cx="397866" cy="397887"/>
          </a:xfrm>
        </p:grpSpPr>
        <p:sp>
          <p:nvSpPr>
            <p:cNvPr id="1841" name="Google Shape;1841;p46"/>
            <p:cNvSpPr/>
            <p:nvPr/>
          </p:nvSpPr>
          <p:spPr>
            <a:xfrm>
              <a:off x="935197" y="1793977"/>
              <a:ext cx="256451" cy="256430"/>
            </a:xfrm>
            <a:custGeom>
              <a:avLst/>
              <a:gdLst/>
              <a:ahLst/>
              <a:cxnLst/>
              <a:rect l="l" t="t" r="r" b="b"/>
              <a:pathLst>
                <a:path w="12288" h="12287" extrusionOk="0">
                  <a:moveTo>
                    <a:pt x="10053" y="1117"/>
                  </a:moveTo>
                  <a:cubicBezTo>
                    <a:pt x="10669" y="1117"/>
                    <a:pt x="11171" y="1617"/>
                    <a:pt x="11171" y="2233"/>
                  </a:cubicBezTo>
                  <a:cubicBezTo>
                    <a:pt x="11170" y="2850"/>
                    <a:pt x="10669" y="3351"/>
                    <a:pt x="10053" y="3351"/>
                  </a:cubicBezTo>
                  <a:cubicBezTo>
                    <a:pt x="9438" y="3351"/>
                    <a:pt x="8937" y="2850"/>
                    <a:pt x="8937" y="2233"/>
                  </a:cubicBezTo>
                  <a:cubicBezTo>
                    <a:pt x="8937" y="1617"/>
                    <a:pt x="9438" y="1117"/>
                    <a:pt x="10053" y="1117"/>
                  </a:cubicBezTo>
                  <a:close/>
                  <a:moveTo>
                    <a:pt x="6144" y="2233"/>
                  </a:moveTo>
                  <a:cubicBezTo>
                    <a:pt x="8300" y="2233"/>
                    <a:pt x="10053" y="3988"/>
                    <a:pt x="10053" y="6144"/>
                  </a:cubicBezTo>
                  <a:cubicBezTo>
                    <a:pt x="10053" y="8299"/>
                    <a:pt x="8300" y="10054"/>
                    <a:pt x="6144" y="10054"/>
                  </a:cubicBezTo>
                  <a:cubicBezTo>
                    <a:pt x="3989" y="10054"/>
                    <a:pt x="2234" y="8299"/>
                    <a:pt x="2234" y="6144"/>
                  </a:cubicBezTo>
                  <a:cubicBezTo>
                    <a:pt x="2234" y="3988"/>
                    <a:pt x="3987" y="2233"/>
                    <a:pt x="6144" y="2233"/>
                  </a:cubicBezTo>
                  <a:close/>
                  <a:moveTo>
                    <a:pt x="1675" y="1"/>
                  </a:moveTo>
                  <a:cubicBezTo>
                    <a:pt x="752" y="1"/>
                    <a:pt x="0" y="751"/>
                    <a:pt x="0" y="1676"/>
                  </a:cubicBezTo>
                  <a:lnTo>
                    <a:pt x="0" y="10611"/>
                  </a:lnTo>
                  <a:cubicBezTo>
                    <a:pt x="0" y="11536"/>
                    <a:pt x="752" y="12286"/>
                    <a:pt x="1675" y="12286"/>
                  </a:cubicBezTo>
                  <a:lnTo>
                    <a:pt x="10612" y="12286"/>
                  </a:lnTo>
                  <a:cubicBezTo>
                    <a:pt x="11536" y="12286"/>
                    <a:pt x="12288" y="11536"/>
                    <a:pt x="12288" y="10611"/>
                  </a:cubicBezTo>
                  <a:lnTo>
                    <a:pt x="12288" y="1676"/>
                  </a:lnTo>
                  <a:cubicBezTo>
                    <a:pt x="12288" y="752"/>
                    <a:pt x="11536" y="1"/>
                    <a:pt x="10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6"/>
            <p:cNvSpPr/>
            <p:nvPr/>
          </p:nvSpPr>
          <p:spPr>
            <a:xfrm>
              <a:off x="1005109" y="1863910"/>
              <a:ext cx="116622" cy="116559"/>
            </a:xfrm>
            <a:custGeom>
              <a:avLst/>
              <a:gdLst/>
              <a:ahLst/>
              <a:cxnLst/>
              <a:rect l="l" t="t" r="r" b="b"/>
              <a:pathLst>
                <a:path w="5588" h="5585" extrusionOk="0">
                  <a:moveTo>
                    <a:pt x="2794" y="0"/>
                  </a:moveTo>
                  <a:cubicBezTo>
                    <a:pt x="1255" y="0"/>
                    <a:pt x="1" y="1252"/>
                    <a:pt x="1" y="2793"/>
                  </a:cubicBezTo>
                  <a:cubicBezTo>
                    <a:pt x="1" y="4332"/>
                    <a:pt x="1255" y="5585"/>
                    <a:pt x="2794" y="5585"/>
                  </a:cubicBezTo>
                  <a:cubicBezTo>
                    <a:pt x="4333" y="5585"/>
                    <a:pt x="5587" y="4332"/>
                    <a:pt x="5587" y="2793"/>
                  </a:cubicBezTo>
                  <a:cubicBezTo>
                    <a:pt x="5587" y="1252"/>
                    <a:pt x="4333" y="0"/>
                    <a:pt x="27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6"/>
            <p:cNvSpPr/>
            <p:nvPr/>
          </p:nvSpPr>
          <p:spPr>
            <a:xfrm>
              <a:off x="864491" y="1723250"/>
              <a:ext cx="397866" cy="397887"/>
            </a:xfrm>
            <a:custGeom>
              <a:avLst/>
              <a:gdLst/>
              <a:ahLst/>
              <a:cxnLst/>
              <a:rect l="l" t="t" r="r" b="b"/>
              <a:pathLst>
                <a:path w="19064" h="19065" extrusionOk="0">
                  <a:moveTo>
                    <a:pt x="14000" y="2271"/>
                  </a:moveTo>
                  <a:cubicBezTo>
                    <a:pt x="15539" y="2271"/>
                    <a:pt x="16794" y="3524"/>
                    <a:pt x="16794" y="5065"/>
                  </a:cubicBezTo>
                  <a:lnTo>
                    <a:pt x="16794" y="14000"/>
                  </a:lnTo>
                  <a:cubicBezTo>
                    <a:pt x="16794" y="15541"/>
                    <a:pt x="15539" y="16793"/>
                    <a:pt x="14000" y="16793"/>
                  </a:cubicBezTo>
                  <a:lnTo>
                    <a:pt x="5063" y="16793"/>
                  </a:lnTo>
                  <a:cubicBezTo>
                    <a:pt x="3524" y="16793"/>
                    <a:pt x="2272" y="15541"/>
                    <a:pt x="2272" y="14000"/>
                  </a:cubicBezTo>
                  <a:lnTo>
                    <a:pt x="2272" y="5065"/>
                  </a:lnTo>
                  <a:cubicBezTo>
                    <a:pt x="2272" y="3524"/>
                    <a:pt x="3524" y="2271"/>
                    <a:pt x="5063" y="2271"/>
                  </a:cubicBezTo>
                  <a:close/>
                  <a:moveTo>
                    <a:pt x="2829" y="0"/>
                  </a:moveTo>
                  <a:cubicBezTo>
                    <a:pt x="1290" y="0"/>
                    <a:pt x="0" y="1290"/>
                    <a:pt x="0" y="2831"/>
                  </a:cubicBezTo>
                  <a:lnTo>
                    <a:pt x="0" y="16234"/>
                  </a:lnTo>
                  <a:cubicBezTo>
                    <a:pt x="0" y="17775"/>
                    <a:pt x="1290" y="19065"/>
                    <a:pt x="2829" y="19065"/>
                  </a:cubicBezTo>
                  <a:lnTo>
                    <a:pt x="16235" y="19065"/>
                  </a:lnTo>
                  <a:cubicBezTo>
                    <a:pt x="17774" y="19065"/>
                    <a:pt x="19063" y="17775"/>
                    <a:pt x="19063" y="16234"/>
                  </a:cubicBezTo>
                  <a:lnTo>
                    <a:pt x="19063" y="2831"/>
                  </a:lnTo>
                  <a:cubicBezTo>
                    <a:pt x="19063" y="1290"/>
                    <a:pt x="17774" y="0"/>
                    <a:pt x="162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4" name="Google Shape;1844;p46"/>
          <p:cNvGrpSpPr/>
          <p:nvPr/>
        </p:nvGrpSpPr>
        <p:grpSpPr>
          <a:xfrm>
            <a:off x="5172407" y="2943810"/>
            <a:ext cx="388966" cy="388966"/>
            <a:chOff x="1190625" y="238125"/>
            <a:chExt cx="5235075" cy="5235075"/>
          </a:xfrm>
        </p:grpSpPr>
        <p:sp>
          <p:nvSpPr>
            <p:cNvPr id="1845" name="Google Shape;1845;p46"/>
            <p:cNvSpPr/>
            <p:nvPr/>
          </p:nvSpPr>
          <p:spPr>
            <a:xfrm>
              <a:off x="2315100" y="1168900"/>
              <a:ext cx="2952100" cy="3373700"/>
            </a:xfrm>
            <a:custGeom>
              <a:avLst/>
              <a:gdLst/>
              <a:ahLst/>
              <a:cxnLst/>
              <a:rect l="l" t="t" r="r" b="b"/>
              <a:pathLst>
                <a:path w="118084" h="134948" extrusionOk="0">
                  <a:moveTo>
                    <a:pt x="69703" y="1"/>
                  </a:moveTo>
                  <a:cubicBezTo>
                    <a:pt x="69732" y="18483"/>
                    <a:pt x="69791" y="73192"/>
                    <a:pt x="69614" y="94277"/>
                  </a:cubicBezTo>
                  <a:cubicBezTo>
                    <a:pt x="69555" y="101848"/>
                    <a:pt x="66627" y="108827"/>
                    <a:pt x="61393" y="113914"/>
                  </a:cubicBezTo>
                  <a:cubicBezTo>
                    <a:pt x="56291" y="118871"/>
                    <a:pt x="49391" y="121638"/>
                    <a:pt x="41981" y="121638"/>
                  </a:cubicBezTo>
                  <a:cubicBezTo>
                    <a:pt x="41788" y="121638"/>
                    <a:pt x="41595" y="121636"/>
                    <a:pt x="41402" y="121632"/>
                  </a:cubicBezTo>
                  <a:cubicBezTo>
                    <a:pt x="26527" y="121336"/>
                    <a:pt x="14462" y="109005"/>
                    <a:pt x="14491" y="94159"/>
                  </a:cubicBezTo>
                  <a:cubicBezTo>
                    <a:pt x="14491" y="82094"/>
                    <a:pt x="22387" y="71477"/>
                    <a:pt x="33950" y="67988"/>
                  </a:cubicBezTo>
                  <a:lnTo>
                    <a:pt x="33861" y="54473"/>
                  </a:lnTo>
                  <a:cubicBezTo>
                    <a:pt x="25522" y="56070"/>
                    <a:pt x="17360" y="60949"/>
                    <a:pt x="11238" y="68224"/>
                  </a:cubicBezTo>
                  <a:cubicBezTo>
                    <a:pt x="3401" y="77480"/>
                    <a:pt x="1" y="88984"/>
                    <a:pt x="1864" y="99837"/>
                  </a:cubicBezTo>
                  <a:cubicBezTo>
                    <a:pt x="3668" y="109951"/>
                    <a:pt x="8961" y="119148"/>
                    <a:pt x="16857" y="125772"/>
                  </a:cubicBezTo>
                  <a:cubicBezTo>
                    <a:pt x="23901" y="131741"/>
                    <a:pt x="32192" y="134947"/>
                    <a:pt x="40396" y="134947"/>
                  </a:cubicBezTo>
                  <a:cubicBezTo>
                    <a:pt x="41215" y="134947"/>
                    <a:pt x="42034" y="134915"/>
                    <a:pt x="42851" y="134851"/>
                  </a:cubicBezTo>
                  <a:cubicBezTo>
                    <a:pt x="66893" y="133017"/>
                    <a:pt x="82508" y="116634"/>
                    <a:pt x="82596" y="93183"/>
                  </a:cubicBezTo>
                  <a:lnTo>
                    <a:pt x="82626" y="43738"/>
                  </a:lnTo>
                  <a:cubicBezTo>
                    <a:pt x="82626" y="40066"/>
                    <a:pt x="85620" y="37517"/>
                    <a:pt x="88833" y="37517"/>
                  </a:cubicBezTo>
                  <a:cubicBezTo>
                    <a:pt x="90045" y="37517"/>
                    <a:pt x="91289" y="37880"/>
                    <a:pt x="92414" y="38681"/>
                  </a:cubicBezTo>
                  <a:cubicBezTo>
                    <a:pt x="100014" y="44064"/>
                    <a:pt x="111163" y="46104"/>
                    <a:pt x="118083" y="46873"/>
                  </a:cubicBezTo>
                  <a:lnTo>
                    <a:pt x="118083" y="34127"/>
                  </a:lnTo>
                  <a:cubicBezTo>
                    <a:pt x="112405" y="32530"/>
                    <a:pt x="106432" y="30697"/>
                    <a:pt x="101197" y="27503"/>
                  </a:cubicBezTo>
                  <a:cubicBezTo>
                    <a:pt x="91320" y="21441"/>
                    <a:pt x="85228" y="12214"/>
                    <a:pt x="83069" y="30"/>
                  </a:cubicBezTo>
                  <a:lnTo>
                    <a:pt x="830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90625" y="238125"/>
              <a:ext cx="5235075" cy="5235075"/>
            </a:xfrm>
            <a:custGeom>
              <a:avLst/>
              <a:gdLst/>
              <a:ahLst/>
              <a:cxnLst/>
              <a:rect l="l" t="t" r="r" b="b"/>
              <a:pathLst>
                <a:path w="209403" h="209403" extrusionOk="0">
                  <a:moveTo>
                    <a:pt x="108469" y="24836"/>
                  </a:moveTo>
                  <a:cubicBezTo>
                    <a:pt x="108549" y="24836"/>
                    <a:pt x="108628" y="24838"/>
                    <a:pt x="108708" y="24841"/>
                  </a:cubicBezTo>
                  <a:lnTo>
                    <a:pt x="132248" y="24841"/>
                  </a:lnTo>
                  <a:cubicBezTo>
                    <a:pt x="132267" y="24841"/>
                    <a:pt x="132287" y="24841"/>
                    <a:pt x="132306" y="24841"/>
                  </a:cubicBezTo>
                  <a:cubicBezTo>
                    <a:pt x="136154" y="24841"/>
                    <a:pt x="139377" y="27758"/>
                    <a:pt x="139789" y="31583"/>
                  </a:cubicBezTo>
                  <a:cubicBezTo>
                    <a:pt x="140794" y="42082"/>
                    <a:pt x="144993" y="49445"/>
                    <a:pt x="152653" y="54147"/>
                  </a:cubicBezTo>
                  <a:cubicBezTo>
                    <a:pt x="156556" y="56542"/>
                    <a:pt x="161406" y="57991"/>
                    <a:pt x="166463" y="59411"/>
                  </a:cubicBezTo>
                  <a:cubicBezTo>
                    <a:pt x="167557" y="59736"/>
                    <a:pt x="168651" y="59973"/>
                    <a:pt x="169775" y="60150"/>
                  </a:cubicBezTo>
                  <a:cubicBezTo>
                    <a:pt x="173028" y="60357"/>
                    <a:pt x="175512" y="63078"/>
                    <a:pt x="175453" y="66331"/>
                  </a:cubicBezTo>
                  <a:lnTo>
                    <a:pt x="175453" y="90787"/>
                  </a:lnTo>
                  <a:cubicBezTo>
                    <a:pt x="175453" y="92414"/>
                    <a:pt x="174802" y="94011"/>
                    <a:pt x="173620" y="95194"/>
                  </a:cubicBezTo>
                  <a:cubicBezTo>
                    <a:pt x="172462" y="96322"/>
                    <a:pt x="170909" y="96969"/>
                    <a:pt x="169292" y="96969"/>
                  </a:cubicBezTo>
                  <a:cubicBezTo>
                    <a:pt x="169256" y="96969"/>
                    <a:pt x="169220" y="96969"/>
                    <a:pt x="169184" y="96968"/>
                  </a:cubicBezTo>
                  <a:cubicBezTo>
                    <a:pt x="168444" y="96968"/>
                    <a:pt x="154871" y="96702"/>
                    <a:pt x="141888" y="91970"/>
                  </a:cubicBezTo>
                  <a:cubicBezTo>
                    <a:pt x="141720" y="91905"/>
                    <a:pt x="141550" y="91875"/>
                    <a:pt x="141384" y="91875"/>
                  </a:cubicBezTo>
                  <a:cubicBezTo>
                    <a:pt x="140646" y="91875"/>
                    <a:pt x="139996" y="92474"/>
                    <a:pt x="139996" y="93271"/>
                  </a:cubicBezTo>
                  <a:lnTo>
                    <a:pt x="139966" y="130444"/>
                  </a:lnTo>
                  <a:cubicBezTo>
                    <a:pt x="139848" y="160371"/>
                    <a:pt x="119265" y="182077"/>
                    <a:pt x="88776" y="184443"/>
                  </a:cubicBezTo>
                  <a:cubicBezTo>
                    <a:pt x="87653" y="184532"/>
                    <a:pt x="86529" y="184561"/>
                    <a:pt x="85405" y="184561"/>
                  </a:cubicBezTo>
                  <a:cubicBezTo>
                    <a:pt x="61481" y="184561"/>
                    <a:pt x="39095" y="164896"/>
                    <a:pt x="34629" y="139168"/>
                  </a:cubicBezTo>
                  <a:cubicBezTo>
                    <a:pt x="32116" y="124707"/>
                    <a:pt x="36522" y="109507"/>
                    <a:pt x="46724" y="97441"/>
                  </a:cubicBezTo>
                  <a:cubicBezTo>
                    <a:pt x="56803" y="85541"/>
                    <a:pt x="70647" y="78721"/>
                    <a:pt x="84747" y="78721"/>
                  </a:cubicBezTo>
                  <a:cubicBezTo>
                    <a:pt x="84839" y="78721"/>
                    <a:pt x="84930" y="78721"/>
                    <a:pt x="85021" y="78722"/>
                  </a:cubicBezTo>
                  <a:cubicBezTo>
                    <a:pt x="88392" y="78722"/>
                    <a:pt x="91142" y="81472"/>
                    <a:pt x="91172" y="84873"/>
                  </a:cubicBezTo>
                  <a:lnTo>
                    <a:pt x="91349" y="108856"/>
                  </a:lnTo>
                  <a:cubicBezTo>
                    <a:pt x="91349" y="112641"/>
                    <a:pt x="88658" y="116013"/>
                    <a:pt x="84902" y="116545"/>
                  </a:cubicBezTo>
                  <a:cubicBezTo>
                    <a:pt x="77125" y="117580"/>
                    <a:pt x="71447" y="124441"/>
                    <a:pt x="71890" y="132277"/>
                  </a:cubicBezTo>
                  <a:cubicBezTo>
                    <a:pt x="72334" y="140114"/>
                    <a:pt x="78751" y="146295"/>
                    <a:pt x="86618" y="146443"/>
                  </a:cubicBezTo>
                  <a:cubicBezTo>
                    <a:pt x="86736" y="146445"/>
                    <a:pt x="86855" y="146446"/>
                    <a:pt x="86973" y="146446"/>
                  </a:cubicBezTo>
                  <a:cubicBezTo>
                    <a:pt x="91096" y="146446"/>
                    <a:pt x="94919" y="144946"/>
                    <a:pt x="97707" y="142243"/>
                  </a:cubicBezTo>
                  <a:cubicBezTo>
                    <a:pt x="100605" y="139434"/>
                    <a:pt x="102143" y="135619"/>
                    <a:pt x="102173" y="131390"/>
                  </a:cubicBezTo>
                  <a:cubicBezTo>
                    <a:pt x="102380" y="106047"/>
                    <a:pt x="102291" y="31790"/>
                    <a:pt x="102291" y="31051"/>
                  </a:cubicBezTo>
                  <a:cubicBezTo>
                    <a:pt x="102291" y="28419"/>
                    <a:pt x="103917" y="26083"/>
                    <a:pt x="106401" y="25196"/>
                  </a:cubicBezTo>
                  <a:cubicBezTo>
                    <a:pt x="107067" y="24956"/>
                    <a:pt x="107756" y="24836"/>
                    <a:pt x="108469" y="24836"/>
                  </a:cubicBezTo>
                  <a:close/>
                  <a:moveTo>
                    <a:pt x="33831" y="0"/>
                  </a:moveTo>
                  <a:cubicBezTo>
                    <a:pt x="15141" y="0"/>
                    <a:pt x="0" y="15141"/>
                    <a:pt x="0" y="33831"/>
                  </a:cubicBezTo>
                  <a:lnTo>
                    <a:pt x="0" y="175601"/>
                  </a:lnTo>
                  <a:cubicBezTo>
                    <a:pt x="0" y="194261"/>
                    <a:pt x="15141" y="209402"/>
                    <a:pt x="33831" y="209402"/>
                  </a:cubicBezTo>
                  <a:lnTo>
                    <a:pt x="175601" y="209402"/>
                  </a:lnTo>
                  <a:cubicBezTo>
                    <a:pt x="194261" y="209402"/>
                    <a:pt x="209402" y="194261"/>
                    <a:pt x="209402" y="175601"/>
                  </a:cubicBezTo>
                  <a:lnTo>
                    <a:pt x="209402" y="33831"/>
                  </a:lnTo>
                  <a:cubicBezTo>
                    <a:pt x="209402" y="15141"/>
                    <a:pt x="194261" y="0"/>
                    <a:pt x="1756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7" name="Google Shape;1847;p46"/>
          <p:cNvGrpSpPr/>
          <p:nvPr/>
        </p:nvGrpSpPr>
        <p:grpSpPr>
          <a:xfrm>
            <a:off x="1520416" y="3152941"/>
            <a:ext cx="401329" cy="434127"/>
            <a:chOff x="8667225" y="681525"/>
            <a:chExt cx="298275" cy="322675"/>
          </a:xfrm>
        </p:grpSpPr>
        <p:sp>
          <p:nvSpPr>
            <p:cNvPr id="1848" name="Google Shape;1848;p46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49" name="Google Shape;1849;p46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0" name="Google Shape;1850;p46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851" name="Google Shape;1851;p46"/>
          <p:cNvGrpSpPr/>
          <p:nvPr/>
        </p:nvGrpSpPr>
        <p:grpSpPr>
          <a:xfrm rot="-2214200">
            <a:off x="6954637" y="746241"/>
            <a:ext cx="501360" cy="695474"/>
            <a:chOff x="140150" y="4340075"/>
            <a:chExt cx="406275" cy="563575"/>
          </a:xfrm>
        </p:grpSpPr>
        <p:sp>
          <p:nvSpPr>
            <p:cNvPr id="1852" name="Google Shape;1852;p46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3" name="Google Shape;1853;p46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4" name="Google Shape;1854;p46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855" name="Google Shape;1855;p46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/>
          <p:cNvSpPr txBox="1">
            <a:spLocks noGrp="1"/>
          </p:cNvSpPr>
          <p:nvPr>
            <p:ph type="title"/>
          </p:nvPr>
        </p:nvSpPr>
        <p:spPr>
          <a:xfrm>
            <a:off x="1463100" y="2282470"/>
            <a:ext cx="6217800" cy="10550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505" name="Google Shape;1505;p31"/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507" name="Google Shape;1507;p31"/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/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/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/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/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/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/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p30"/>
          <p:cNvSpPr txBox="1">
            <a:spLocks noGrp="1"/>
          </p:cNvSpPr>
          <p:nvPr>
            <p:ph type="subTitle" idx="2"/>
          </p:nvPr>
        </p:nvSpPr>
        <p:spPr>
          <a:xfrm>
            <a:off x="661639" y="453482"/>
            <a:ext cx="7984273" cy="42002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dirty="0"/>
              <a:t>Point1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Point3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Point4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Point5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Point6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Point7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Point8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7318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23" name="Google Shape;1523;p32"/>
          <p:cNvGrpSpPr/>
          <p:nvPr/>
        </p:nvGrpSpPr>
        <p:grpSpPr>
          <a:xfrm>
            <a:off x="7892525" y="732325"/>
            <a:ext cx="298275" cy="322675"/>
            <a:chOff x="8667225" y="681525"/>
            <a:chExt cx="298275" cy="322675"/>
          </a:xfrm>
        </p:grpSpPr>
        <p:sp>
          <p:nvSpPr>
            <p:cNvPr id="1524" name="Google Shape;1524;p32"/>
            <p:cNvSpPr/>
            <p:nvPr/>
          </p:nvSpPr>
          <p:spPr>
            <a:xfrm rot="10800000">
              <a:off x="8667225" y="82162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5" name="Google Shape;1525;p32"/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6" name="Google Shape;1526;p32"/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27" name="Google Shape;1527;p32"/>
          <p:cNvGrpSpPr/>
          <p:nvPr/>
        </p:nvGrpSpPr>
        <p:grpSpPr>
          <a:xfrm>
            <a:off x="6788444" y="2953250"/>
            <a:ext cx="3200329" cy="3127770"/>
            <a:chOff x="447667" y="285337"/>
            <a:chExt cx="3863732" cy="3776132"/>
          </a:xfrm>
        </p:grpSpPr>
        <p:sp>
          <p:nvSpPr>
            <p:cNvPr id="1528" name="Google Shape;1528;p32"/>
            <p:cNvSpPr/>
            <p:nvPr/>
          </p:nvSpPr>
          <p:spPr>
            <a:xfrm rot="10800000">
              <a:off x="4076800" y="2467368"/>
              <a:ext cx="234600" cy="2346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29" name="Google Shape;1529;p32"/>
            <p:cNvSpPr/>
            <p:nvPr/>
          </p:nvSpPr>
          <p:spPr>
            <a:xfrm rot="10800000">
              <a:off x="1137802" y="3577294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0" name="Google Shape;1530;p32"/>
            <p:cNvSpPr/>
            <p:nvPr/>
          </p:nvSpPr>
          <p:spPr>
            <a:xfrm rot="10800000">
              <a:off x="1731851" y="997900"/>
              <a:ext cx="484500" cy="4845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1" name="Google Shape;1531;p32"/>
            <p:cNvSpPr/>
            <p:nvPr/>
          </p:nvSpPr>
          <p:spPr>
            <a:xfrm rot="10800000">
              <a:off x="2254926" y="2505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2" name="Google Shape;1532;p32"/>
            <p:cNvSpPr/>
            <p:nvPr/>
          </p:nvSpPr>
          <p:spPr>
            <a:xfrm rot="10800000">
              <a:off x="3685300" y="3636544"/>
              <a:ext cx="116100" cy="116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3" name="Google Shape;1533;p32"/>
            <p:cNvSpPr/>
            <p:nvPr/>
          </p:nvSpPr>
          <p:spPr>
            <a:xfrm rot="10800000">
              <a:off x="2254926" y="3903969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4" name="Google Shape;1534;p32"/>
            <p:cNvSpPr/>
            <p:nvPr/>
          </p:nvSpPr>
          <p:spPr>
            <a:xfrm rot="10800000">
              <a:off x="3125451" y="1436544"/>
              <a:ext cx="157500" cy="157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35" name="Google Shape;1535;p32"/>
            <p:cNvSpPr/>
            <p:nvPr/>
          </p:nvSpPr>
          <p:spPr>
            <a:xfrm rot="10800000">
              <a:off x="447667" y="2351269"/>
              <a:ext cx="116100" cy="116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36" name="Google Shape;1536;p32"/>
            <p:cNvCxnSpPr>
              <a:stCxn id="1532" idx="5"/>
              <a:endCxn id="1531" idx="1"/>
            </p:cNvCxnSpPr>
            <p:nvPr/>
          </p:nvCxnSpPr>
          <p:spPr>
            <a:xfrm rot="10800000">
              <a:off x="2389502" y="2640447"/>
              <a:ext cx="1312800" cy="1013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7" name="Google Shape;1537;p32"/>
            <p:cNvCxnSpPr>
              <a:stCxn id="1533" idx="4"/>
              <a:endCxn id="1531" idx="0"/>
            </p:cNvCxnSpPr>
            <p:nvPr/>
          </p:nvCxnSpPr>
          <p:spPr>
            <a:xfrm rot="10800000">
              <a:off x="2333676" y="2663469"/>
              <a:ext cx="0" cy="1240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8" name="Google Shape;1538;p32"/>
            <p:cNvCxnSpPr>
              <a:stCxn id="1528" idx="6"/>
              <a:endCxn id="1531" idx="2"/>
            </p:cNvCxnSpPr>
            <p:nvPr/>
          </p:nvCxnSpPr>
          <p:spPr>
            <a:xfrm rot="10800000">
              <a:off x="2412400" y="2584668"/>
              <a:ext cx="1664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9" name="Google Shape;1539;p32"/>
            <p:cNvCxnSpPr>
              <a:stCxn id="1528" idx="0"/>
              <a:endCxn id="1532" idx="3"/>
            </p:cNvCxnSpPr>
            <p:nvPr/>
          </p:nvCxnSpPr>
          <p:spPr>
            <a:xfrm flipH="1">
              <a:off x="3784300" y="2701968"/>
              <a:ext cx="409800" cy="95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0" name="Google Shape;1540;p32"/>
            <p:cNvCxnSpPr>
              <a:stCxn id="1532" idx="7"/>
              <a:endCxn id="1533" idx="2"/>
            </p:cNvCxnSpPr>
            <p:nvPr/>
          </p:nvCxnSpPr>
          <p:spPr>
            <a:xfrm flipH="1">
              <a:off x="2412302" y="3735642"/>
              <a:ext cx="1290000" cy="24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1" name="Google Shape;1541;p32"/>
            <p:cNvCxnSpPr>
              <a:stCxn id="1533" idx="6"/>
              <a:endCxn id="1529" idx="1"/>
            </p:cNvCxnSpPr>
            <p:nvPr/>
          </p:nvCxnSpPr>
          <p:spPr>
            <a:xfrm rot="10800000">
              <a:off x="1338126" y="3777519"/>
              <a:ext cx="916800" cy="20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2" name="Google Shape;1542;p32"/>
            <p:cNvCxnSpPr>
              <a:stCxn id="1531" idx="7"/>
              <a:endCxn id="1529" idx="3"/>
            </p:cNvCxnSpPr>
            <p:nvPr/>
          </p:nvCxnSpPr>
          <p:spPr>
            <a:xfrm flipH="1">
              <a:off x="1338091" y="2640304"/>
              <a:ext cx="939900" cy="971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3" name="Google Shape;1543;p32"/>
            <p:cNvCxnSpPr>
              <a:stCxn id="1528" idx="5"/>
              <a:endCxn id="1534" idx="1"/>
            </p:cNvCxnSpPr>
            <p:nvPr/>
          </p:nvCxnSpPr>
          <p:spPr>
            <a:xfrm rot="10800000">
              <a:off x="3259756" y="1571124"/>
              <a:ext cx="851400" cy="930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4" name="Google Shape;1544;p32"/>
            <p:cNvCxnSpPr>
              <a:stCxn id="1534" idx="7"/>
              <a:endCxn id="1531" idx="3"/>
            </p:cNvCxnSpPr>
            <p:nvPr/>
          </p:nvCxnSpPr>
          <p:spPr>
            <a:xfrm flipH="1">
              <a:off x="2389216" y="1570979"/>
              <a:ext cx="759300" cy="95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5" name="Google Shape;1545;p32"/>
            <p:cNvCxnSpPr>
              <a:stCxn id="1534" idx="5"/>
              <a:endCxn id="1530" idx="2"/>
            </p:cNvCxnSpPr>
            <p:nvPr/>
          </p:nvCxnSpPr>
          <p:spPr>
            <a:xfrm rot="10800000">
              <a:off x="2216416" y="1240009"/>
              <a:ext cx="932100" cy="21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6" name="Google Shape;1546;p32"/>
            <p:cNvCxnSpPr>
              <a:stCxn id="1530" idx="0"/>
              <a:endCxn id="1531" idx="5"/>
            </p:cNvCxnSpPr>
            <p:nvPr/>
          </p:nvCxnSpPr>
          <p:spPr>
            <a:xfrm>
              <a:off x="1974101" y="1482400"/>
              <a:ext cx="303900" cy="1046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7" name="Google Shape;1547;p32"/>
            <p:cNvCxnSpPr>
              <a:stCxn id="1530" idx="7"/>
              <a:endCxn id="1535" idx="3"/>
            </p:cNvCxnSpPr>
            <p:nvPr/>
          </p:nvCxnSpPr>
          <p:spPr>
            <a:xfrm flipH="1">
              <a:off x="546704" y="1411447"/>
              <a:ext cx="1256100" cy="956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32"/>
            <p:cNvCxnSpPr>
              <a:stCxn id="1531" idx="6"/>
              <a:endCxn id="1535" idx="2"/>
            </p:cNvCxnSpPr>
            <p:nvPr/>
          </p:nvCxnSpPr>
          <p:spPr>
            <a:xfrm rot="10800000">
              <a:off x="563826" y="2409419"/>
              <a:ext cx="1691100" cy="17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32"/>
            <p:cNvCxnSpPr>
              <a:stCxn id="1535" idx="0"/>
              <a:endCxn id="1529" idx="5"/>
            </p:cNvCxnSpPr>
            <p:nvPr/>
          </p:nvCxnSpPr>
          <p:spPr>
            <a:xfrm>
              <a:off x="505717" y="2467369"/>
              <a:ext cx="666300" cy="1144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0" name="Google Shape;1550;p32"/>
            <p:cNvCxnSpPr>
              <a:stCxn id="1532" idx="4"/>
              <a:endCxn id="1530" idx="1"/>
            </p:cNvCxnSpPr>
            <p:nvPr/>
          </p:nvCxnSpPr>
          <p:spPr>
            <a:xfrm rot="10800000">
              <a:off x="2145250" y="1411444"/>
              <a:ext cx="1598100" cy="2225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1" name="Google Shape;1551;p32"/>
            <p:cNvCxnSpPr>
              <a:stCxn id="1529" idx="4"/>
              <a:endCxn id="1530" idx="7"/>
            </p:cNvCxnSpPr>
            <p:nvPr/>
          </p:nvCxnSpPr>
          <p:spPr>
            <a:xfrm rot="10800000" flipH="1">
              <a:off x="1255102" y="1411594"/>
              <a:ext cx="547800" cy="2165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2" name="Google Shape;1552;p32"/>
            <p:cNvCxnSpPr>
              <a:stCxn id="1528" idx="5"/>
              <a:endCxn id="1530" idx="1"/>
            </p:cNvCxnSpPr>
            <p:nvPr/>
          </p:nvCxnSpPr>
          <p:spPr>
            <a:xfrm rot="10800000">
              <a:off x="2145256" y="1411524"/>
              <a:ext cx="1965900" cy="1090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3" name="Google Shape;1553;p32"/>
            <p:cNvSpPr/>
            <p:nvPr/>
          </p:nvSpPr>
          <p:spPr>
            <a:xfrm rot="10800000">
              <a:off x="873701" y="691869"/>
              <a:ext cx="157500" cy="1575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4" name="Google Shape;1554;p32"/>
            <p:cNvCxnSpPr>
              <a:stCxn id="1535" idx="4"/>
              <a:endCxn id="1553" idx="7"/>
            </p:cNvCxnSpPr>
            <p:nvPr/>
          </p:nvCxnSpPr>
          <p:spPr>
            <a:xfrm rot="10800000" flipH="1">
              <a:off x="505717" y="826369"/>
              <a:ext cx="390900" cy="1524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2"/>
            <p:cNvCxnSpPr>
              <a:stCxn id="1553" idx="2"/>
              <a:endCxn id="1530" idx="5"/>
            </p:cNvCxnSpPr>
            <p:nvPr/>
          </p:nvCxnSpPr>
          <p:spPr>
            <a:xfrm>
              <a:off x="1031201" y="770619"/>
              <a:ext cx="771600" cy="298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6" name="Google Shape;1556;p32"/>
            <p:cNvCxnSpPr>
              <a:stCxn id="1553" idx="0"/>
              <a:endCxn id="1529" idx="4"/>
            </p:cNvCxnSpPr>
            <p:nvPr/>
          </p:nvCxnSpPr>
          <p:spPr>
            <a:xfrm>
              <a:off x="952451" y="849369"/>
              <a:ext cx="302700" cy="2727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7" name="Google Shape;1557;p32"/>
            <p:cNvCxnSpPr>
              <a:stCxn id="1553" idx="1"/>
              <a:endCxn id="1531" idx="5"/>
            </p:cNvCxnSpPr>
            <p:nvPr/>
          </p:nvCxnSpPr>
          <p:spPr>
            <a:xfrm>
              <a:off x="1008136" y="826304"/>
              <a:ext cx="1269900" cy="17025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58" name="Google Shape;1558;p32"/>
            <p:cNvSpPr/>
            <p:nvPr/>
          </p:nvSpPr>
          <p:spPr>
            <a:xfrm rot="10800000">
              <a:off x="2346923" y="285337"/>
              <a:ext cx="234600" cy="2346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cxnSp>
          <p:nvCxnSpPr>
            <p:cNvPr id="1559" name="Google Shape;1559;p32"/>
            <p:cNvCxnSpPr>
              <a:stCxn id="1553" idx="2"/>
              <a:endCxn id="1558" idx="6"/>
            </p:cNvCxnSpPr>
            <p:nvPr/>
          </p:nvCxnSpPr>
          <p:spPr>
            <a:xfrm rot="10800000" flipH="1">
              <a:off x="1031201" y="402519"/>
              <a:ext cx="1315800" cy="368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0" name="Google Shape;1560;p32"/>
            <p:cNvCxnSpPr>
              <a:stCxn id="1558" idx="1"/>
              <a:endCxn id="1534" idx="5"/>
            </p:cNvCxnSpPr>
            <p:nvPr/>
          </p:nvCxnSpPr>
          <p:spPr>
            <a:xfrm>
              <a:off x="2547166" y="485580"/>
              <a:ext cx="601200" cy="974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DC5847-F3F8-CC4C-7F04-25241FB7404B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Point1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Point2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Point3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Point4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Point5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Point6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Point7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IN" dirty="0">
                <a:solidFill>
                  <a:sysClr val="windowText" lastClr="000000"/>
                </a:solidFill>
                <a:latin typeface="Mulish" panose="020B0604020202020204" charset="0"/>
              </a:rPr>
              <a:t>Point8</a:t>
            </a:r>
          </a:p>
          <a:p>
            <a:pPr marL="285750" indent="-285750" algn="l" rtl="0">
              <a:buClrTx/>
              <a:buFont typeface="Arial" panose="020B0604020202020204" pitchFamily="34" charset="0"/>
              <a:buChar char="•"/>
            </a:pPr>
            <a:endParaRPr lang="en-IN" dirty="0">
              <a:solidFill>
                <a:sysClr val="windowText" lastClr="000000"/>
              </a:solidFill>
              <a:latin typeface="Mulish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309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9FBD0AE2-AE65-1305-3A6B-01C97E1E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E8C09C60-1407-C5DE-BE30-BF9EB2D931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6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 and Scope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AD5F73AA-5AE9-7BD3-5874-9B00D88F4D7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89471527-30AE-B609-F3E6-58F2D65652AB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BBB8A11E-9AFB-EC3D-8BD9-FE8EB4908F21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CB6663B9-EF7B-8998-2EEC-36A35028B8C1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497C49B-93C5-4503-951C-F2C6F1309A48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55945343-0E62-1E39-0199-5AD7B8B04397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420593A5-A361-E177-27D5-B14B9B9EA40F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879C475E-78BB-6A18-EFF7-8FDC8D592BDE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62451AEF-FC64-9EED-C4C6-D93B76342349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B6D623E4-8269-DB00-8F1E-371D967E9881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050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45550D-CF2F-7901-46E9-AEAD8634F4F8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85962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499;p30">
            <a:extLst>
              <a:ext uri="{FF2B5EF4-FFF2-40B4-BE49-F238E27FC236}">
                <a16:creationId xmlns:a16="http://schemas.microsoft.com/office/drawing/2014/main" id="{E1848157-D516-B662-19F5-B2AE5C235FCE}"/>
              </a:ext>
            </a:extLst>
          </p:cNvPr>
          <p:cNvSpPr txBox="1">
            <a:spLocks/>
          </p:cNvSpPr>
          <p:nvPr/>
        </p:nvSpPr>
        <p:spPr>
          <a:xfrm>
            <a:off x="661639" y="453482"/>
            <a:ext cx="7984273" cy="4200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ulish"/>
              <a:buNone/>
              <a:defRPr sz="1400" b="0" i="0" u="none" strike="noStrike" cap="none">
                <a:solidFill>
                  <a:schemeClr val="dk1"/>
                </a:solidFill>
                <a:latin typeface="Mulish"/>
                <a:ea typeface="Mulish"/>
                <a:cs typeface="Mulish"/>
                <a:sym typeface="Mulish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/>
              <a:t>Point8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9536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3">
          <a:extLst>
            <a:ext uri="{FF2B5EF4-FFF2-40B4-BE49-F238E27FC236}">
              <a16:creationId xmlns:a16="http://schemas.microsoft.com/office/drawing/2014/main" id="{E6BCFF97-0527-E764-A3B2-6D19DBA56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1">
            <a:extLst>
              <a:ext uri="{FF2B5EF4-FFF2-40B4-BE49-F238E27FC236}">
                <a16:creationId xmlns:a16="http://schemas.microsoft.com/office/drawing/2014/main" id="{A256884D-BB51-0C45-EBB3-ECF5EB580B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63100" y="2046250"/>
            <a:ext cx="6217800" cy="122273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Background</a:t>
            </a:r>
            <a:endParaRPr dirty="0"/>
          </a:p>
        </p:txBody>
      </p:sp>
      <p:sp>
        <p:nvSpPr>
          <p:cNvPr id="1505" name="Google Shape;1505;p31">
            <a:extLst>
              <a:ext uri="{FF2B5EF4-FFF2-40B4-BE49-F238E27FC236}">
                <a16:creationId xmlns:a16="http://schemas.microsoft.com/office/drawing/2014/main" id="{9B8D8245-CEA2-13C5-DDC0-4AE0F2F0C05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745950" y="809625"/>
            <a:ext cx="1652100" cy="1128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1507" name="Google Shape;1507;p31">
            <a:extLst>
              <a:ext uri="{FF2B5EF4-FFF2-40B4-BE49-F238E27FC236}">
                <a16:creationId xmlns:a16="http://schemas.microsoft.com/office/drawing/2014/main" id="{542C7BAB-6DE6-714F-2697-E90551E4C8AD}"/>
              </a:ext>
            </a:extLst>
          </p:cNvPr>
          <p:cNvGrpSpPr/>
          <p:nvPr/>
        </p:nvGrpSpPr>
        <p:grpSpPr>
          <a:xfrm rot="6922716">
            <a:off x="7561124" y="746898"/>
            <a:ext cx="435969" cy="322677"/>
            <a:chOff x="8529533" y="681525"/>
            <a:chExt cx="435967" cy="322675"/>
          </a:xfrm>
        </p:grpSpPr>
        <p:sp>
          <p:nvSpPr>
            <p:cNvPr id="1508" name="Google Shape;1508;p31">
              <a:extLst>
                <a:ext uri="{FF2B5EF4-FFF2-40B4-BE49-F238E27FC236}">
                  <a16:creationId xmlns:a16="http://schemas.microsoft.com/office/drawing/2014/main" id="{20D51A11-FA86-CFD1-DAE0-AB00F5F8C048}"/>
                </a:ext>
              </a:extLst>
            </p:cNvPr>
            <p:cNvSpPr/>
            <p:nvPr/>
          </p:nvSpPr>
          <p:spPr>
            <a:xfrm rot="10800000">
              <a:off x="8529533" y="886943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09" name="Google Shape;1509;p31">
              <a:extLst>
                <a:ext uri="{FF2B5EF4-FFF2-40B4-BE49-F238E27FC236}">
                  <a16:creationId xmlns:a16="http://schemas.microsoft.com/office/drawing/2014/main" id="{B0316F90-72FF-5247-56FD-299985D6E2F1}"/>
                </a:ext>
              </a:extLst>
            </p:cNvPr>
            <p:cNvSpPr/>
            <p:nvPr/>
          </p:nvSpPr>
          <p:spPr>
            <a:xfrm rot="10800000">
              <a:off x="8825400" y="681525"/>
              <a:ext cx="140100" cy="140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0" name="Google Shape;1510;p31">
              <a:extLst>
                <a:ext uri="{FF2B5EF4-FFF2-40B4-BE49-F238E27FC236}">
                  <a16:creationId xmlns:a16="http://schemas.microsoft.com/office/drawing/2014/main" id="{4363512A-5CE8-9D19-62EB-39DCCF5F7867}"/>
                </a:ext>
              </a:extLst>
            </p:cNvPr>
            <p:cNvSpPr/>
            <p:nvPr/>
          </p:nvSpPr>
          <p:spPr>
            <a:xfrm rot="10800000">
              <a:off x="8869800" y="95290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1511" name="Google Shape;1511;p31">
            <a:extLst>
              <a:ext uri="{FF2B5EF4-FFF2-40B4-BE49-F238E27FC236}">
                <a16:creationId xmlns:a16="http://schemas.microsoft.com/office/drawing/2014/main" id="{8AACD875-0534-5336-03EC-57889800495F}"/>
              </a:ext>
            </a:extLst>
          </p:cNvPr>
          <p:cNvGrpSpPr/>
          <p:nvPr/>
        </p:nvGrpSpPr>
        <p:grpSpPr>
          <a:xfrm>
            <a:off x="970225" y="3797250"/>
            <a:ext cx="406275" cy="563575"/>
            <a:chOff x="140150" y="4340075"/>
            <a:chExt cx="406275" cy="563575"/>
          </a:xfrm>
        </p:grpSpPr>
        <p:sp>
          <p:nvSpPr>
            <p:cNvPr id="1512" name="Google Shape;1512;p31">
              <a:extLst>
                <a:ext uri="{FF2B5EF4-FFF2-40B4-BE49-F238E27FC236}">
                  <a16:creationId xmlns:a16="http://schemas.microsoft.com/office/drawing/2014/main" id="{37957B2D-A366-13B9-3A0B-E55DFFA88CD4}"/>
                </a:ext>
              </a:extLst>
            </p:cNvPr>
            <p:cNvSpPr/>
            <p:nvPr/>
          </p:nvSpPr>
          <p:spPr>
            <a:xfrm rot="10800000">
              <a:off x="140150" y="4340075"/>
              <a:ext cx="86700" cy="86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3" name="Google Shape;1513;p31">
              <a:extLst>
                <a:ext uri="{FF2B5EF4-FFF2-40B4-BE49-F238E27FC236}">
                  <a16:creationId xmlns:a16="http://schemas.microsoft.com/office/drawing/2014/main" id="{55DDB843-B0E3-4190-4CED-0DEA81E9CF89}"/>
                </a:ext>
              </a:extLst>
            </p:cNvPr>
            <p:cNvSpPr/>
            <p:nvPr/>
          </p:nvSpPr>
          <p:spPr>
            <a:xfrm rot="10800000">
              <a:off x="298325" y="4657175"/>
              <a:ext cx="140100" cy="140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4" name="Google Shape;1514;p31">
              <a:extLst>
                <a:ext uri="{FF2B5EF4-FFF2-40B4-BE49-F238E27FC236}">
                  <a16:creationId xmlns:a16="http://schemas.microsoft.com/office/drawing/2014/main" id="{3EAF5D48-2428-A755-D346-EBD6257313D5}"/>
                </a:ext>
              </a:extLst>
            </p:cNvPr>
            <p:cNvSpPr/>
            <p:nvPr/>
          </p:nvSpPr>
          <p:spPr>
            <a:xfrm rot="10800000">
              <a:off x="495125" y="4852350"/>
              <a:ext cx="51300" cy="51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15" name="Google Shape;1515;p31">
              <a:extLst>
                <a:ext uri="{FF2B5EF4-FFF2-40B4-BE49-F238E27FC236}">
                  <a16:creationId xmlns:a16="http://schemas.microsoft.com/office/drawing/2014/main" id="{5F65C6AF-DD50-CF0F-585A-6E5564F713A3}"/>
                </a:ext>
              </a:extLst>
            </p:cNvPr>
            <p:cNvSpPr/>
            <p:nvPr/>
          </p:nvSpPr>
          <p:spPr>
            <a:xfrm rot="10800000">
              <a:off x="165050" y="4657175"/>
              <a:ext cx="51300" cy="51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0690397"/>
      </p:ext>
    </p:extLst>
  </p:cSld>
  <p:clrMapOvr>
    <a:masterClrMapping/>
  </p:clrMapOvr>
</p:sld>
</file>

<file path=ppt/theme/theme1.xml><?xml version="1.0" encoding="utf-8"?>
<a:theme xmlns:a="http://schemas.openxmlformats.org/drawingml/2006/main" name="Discrete Mathematics: Graph Theory and Networks - 12th Grade by Slidesgo">
  <a:themeElements>
    <a:clrScheme name="Simple Light">
      <a:dk1>
        <a:srgbClr val="1A1A1A"/>
      </a:dk1>
      <a:lt1>
        <a:srgbClr val="FEFDFA"/>
      </a:lt1>
      <a:dk2>
        <a:srgbClr val="434343"/>
      </a:dk2>
      <a:lt2>
        <a:srgbClr val="FF2E20"/>
      </a:lt2>
      <a:accent1>
        <a:srgbClr val="FFD966"/>
      </a:accent1>
      <a:accent2>
        <a:srgbClr val="86CF64"/>
      </a:accent2>
      <a:accent3>
        <a:srgbClr val="04B4D8"/>
      </a:accent3>
      <a:accent4>
        <a:srgbClr val="FFFFFF"/>
      </a:accent4>
      <a:accent5>
        <a:srgbClr val="FFFFFF"/>
      </a:accent5>
      <a:accent6>
        <a:srgbClr val="FFFFFF"/>
      </a:accent6>
      <a:hlink>
        <a:srgbClr val="1A1A1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268</Words>
  <Application>Microsoft Office PowerPoint</Application>
  <PresentationFormat>On-screen Show (16:9)</PresentationFormat>
  <Paragraphs>262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Mulish</vt:lpstr>
      <vt:lpstr>DM Sans</vt:lpstr>
      <vt:lpstr>Arial</vt:lpstr>
      <vt:lpstr>Anaheim</vt:lpstr>
      <vt:lpstr>Albert Sans</vt:lpstr>
      <vt:lpstr>Nunito Light</vt:lpstr>
      <vt:lpstr>Lato</vt:lpstr>
      <vt:lpstr>Discrete Mathematics: Graph Theory and Networks - 12th Grade by Slidesgo</vt:lpstr>
      <vt:lpstr>Designing a shortest-path algorithm for large graphs</vt:lpstr>
      <vt:lpstr>01</vt:lpstr>
      <vt:lpstr>Introduction</vt:lpstr>
      <vt:lpstr>PowerPoint Presentation</vt:lpstr>
      <vt:lpstr>PowerPoint Presentation</vt:lpstr>
      <vt:lpstr>Objectives and Scope</vt:lpstr>
      <vt:lpstr>PowerPoint Presentation</vt:lpstr>
      <vt:lpstr>PowerPoint Presentation</vt:lpstr>
      <vt:lpstr>Background</vt:lpstr>
      <vt:lpstr>PowerPoint Presentation</vt:lpstr>
      <vt:lpstr>PowerPoint Presentation</vt:lpstr>
      <vt:lpstr>Summary</vt:lpstr>
      <vt:lpstr>Algorithm Design</vt:lpstr>
      <vt:lpstr>PowerPoint Presentation</vt:lpstr>
      <vt:lpstr>PowerPoint Presentation</vt:lpstr>
      <vt:lpstr>Implementation Details</vt:lpstr>
      <vt:lpstr>PowerPoint Presentation</vt:lpstr>
      <vt:lpstr>PowerPoint Presentation</vt:lpstr>
      <vt:lpstr>Result and Analysis</vt:lpstr>
      <vt:lpstr>PowerPoint Presentation</vt:lpstr>
      <vt:lpstr>PowerPoint Presentation</vt:lpstr>
      <vt:lpstr>Discussion and Conclusion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chandra pratap</cp:lastModifiedBy>
  <cp:revision>9</cp:revision>
  <dcterms:modified xsi:type="dcterms:W3CDTF">2025-02-20T09:27:40Z</dcterms:modified>
</cp:coreProperties>
</file>