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9AC7-AAA5-4669-874A-CA4334BF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550-EEB2-4E7F-999B-9733CC60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EE81-865E-411D-ACDF-A8BAE0B3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0459-507B-4DCF-B15E-A33D4AC3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42CF-9297-4324-9F4D-7E49B6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5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3123-E9D0-48D8-91FC-B7BBE477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69C04-1B16-45C5-A2F7-5B926A61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F8AB-DB10-4912-B86C-4A6470B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190F-0F68-4508-9B24-1A60371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C77F-8D96-4BD2-A294-94D64A94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5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3085-4940-4613-BB39-5B1E97D6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A506E-BA35-40A9-8D4F-D98D473D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913C-1E28-4DE9-832B-156B5D4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0C12-EEDD-4A18-8F79-2ED1A2F3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426C-EF19-4B6B-9F07-FC3F9D1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28D6-C275-4D84-9B9A-E686B1D6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6469-D3DA-45D2-A06A-6C766C8F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F68E-2C23-4CAB-85C9-EAD74178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BEE7-12DA-4D24-95A9-D49B9E44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072E-5941-4ABE-9884-D254E7B6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1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7C09-2C20-4EDE-8FF8-394271EA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EE80-9D99-47CA-8DC7-572FC20F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F501-9B3E-4A70-B083-4E0F70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578F-19DA-48E2-988D-9942549A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6493-DE62-4F25-970D-B557654E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BC92-B5E3-4EC6-A634-ACF59A3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0C1-CE5B-4622-9EAC-81FB4D36E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4C40-970B-46B4-AD7D-71FD8D72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FD87-2093-4B2D-8E6E-D2DE48B5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C4ABA-CAE2-4BC2-8E80-660E4AA8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04C6-D0F6-4F6C-B99B-C4D4ADA0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41EC-BDD7-4946-B6D2-FE0B65D6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E698-E9CD-4989-BA08-356DBCBC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0986-E536-4C49-A6A6-43A8A5CA3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F88D-BAEB-4668-9993-8D129E9C9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00896-2A99-4A39-AA61-C1823626F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F0FA2-DB8B-430B-9CA8-995D6B52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E9DB8-2C2B-4C65-9499-DBE7727A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267F6-F3B6-4B13-8DC6-EA1615A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2D53-195E-4ECF-86B1-BA2CD59E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B4745-5ED7-48F0-9EF5-2B298EF5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61A2-F14D-4D56-BA5A-DD9BA5C0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45587-1182-43BB-9F76-CAC1022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1EF15-0741-40A4-823E-549C8D49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2EE6C-C4C5-4A91-AED4-42B256B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90B4-3406-4007-A7D0-25A4CCAD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DB8-5F21-4BDC-86B3-8FDAF144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841E-9BC6-4C88-867C-EC77C218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BB0F-2E97-4F0C-92E5-730840E7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1A09-DEC5-449D-90CE-A94ACDED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8D2B-13F1-4E9F-990C-4D757A47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A202-1E33-4C87-BE76-7CE9C748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689A-53CA-4A59-AFDF-4BE55625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C192A-758B-4321-B344-BEF4FD263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AB1F-4302-4518-9E5B-5471377A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A59A-D55C-4CE0-A753-FAE78899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4E95-AC2F-4AF3-A466-06CD02CD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59851-4CB7-448E-B518-FE30373B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1175D-FE0C-4C5B-BA03-3A01F817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1947-FA06-4572-A0FC-50C4A5BF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BF63-6986-483B-932C-FBC2D108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44D3-85B9-488B-A189-3ED2820DCB9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3901-94E2-44D3-A34E-9AE3439E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FFE0-6A36-4E9F-9A50-3E49FEC1D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8516-9B2A-4AA3-9A03-45F6B48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E1F8-3911-4CCC-84E9-234A8FB7F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963"/>
            <a:ext cx="9144000" cy="1438183"/>
          </a:xfrm>
        </p:spPr>
        <p:txBody>
          <a:bodyPr/>
          <a:lstStyle/>
          <a:p>
            <a:r>
              <a:rPr lang="en-US" sz="2500" b="1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Micro-Credit Defaulter Model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C271-665C-4ADC-AA77-507AEBD0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69" y="1580225"/>
            <a:ext cx="10741981" cy="4984811"/>
          </a:xfrm>
        </p:spPr>
        <p:txBody>
          <a:bodyPr>
            <a:normAutofit fontScale="85000" lnSpcReduction="10000"/>
          </a:bodyPr>
          <a:lstStyle/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model prepared which can be used to predict in terms of a probability for each loan transaction, whether the customer will be paying back the loaned amount within 5 days of insurance of  loan. In this case, Label ‘1’ indicates that the loan has been </a:t>
            </a:r>
            <a:r>
              <a:rPr lang="en-US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payed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i.e. Non- defaulter, while, Label ‘0’ indicates that the loan has not been </a:t>
            </a:r>
            <a:r>
              <a:rPr lang="en-US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payed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i.e. defaulter. 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to Remember: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 null values in the dataset.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may be some customers with no loan history.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imbalanced. Label ‘1’ has approximately 87.5% records, while, label ‘0’ has approximately 12.5% records.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features, there may be values which might not be realistic. You may have to observe them and treat them with a suitable explanation.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come across outliers in some features which you need to handle as per your understanding. Keep in mind that data is expensive and we cannot lose more than 7-8% of the data.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58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F52B-6B45-4A7E-9252-9A8312440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5" y="186431"/>
            <a:ext cx="11469950" cy="3453414"/>
          </a:xfrm>
        </p:spPr>
        <p:txBody>
          <a:bodyPr>
            <a:normAutofit/>
          </a:bodyPr>
          <a:lstStyle/>
          <a:p>
            <a:r>
              <a:rPr lang="en-IN" sz="30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DecisionTreeClassifier</a:t>
            </a:r>
            <a:br>
              <a:rPr lang="en-IN" sz="3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3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30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LogisticRegression</a:t>
            </a:r>
            <a:br>
              <a:rPr lang="en-IN" sz="3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30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30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br>
              <a:rPr lang="en-IN" sz="30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30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30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F33F-864F-4AAB-B187-1BD21FF7B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0765"/>
            <a:ext cx="9144000" cy="2467992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four model test are done to check the best model for which the final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hypertuning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be done and also pick cross validation report of all these four models.</a:t>
            </a:r>
            <a:endParaRPr lang="en-IN" sz="3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0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1548-CABC-48F0-A629-D44B773EE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745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Hyper parameter tuning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AE5CB-9ECB-445F-A575-9C32C6CA4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model with best accuracy score </a:t>
            </a:r>
            <a:r>
              <a:rPr lang="en-US" dirty="0" err="1"/>
              <a:t>RandomForestClassifier</a:t>
            </a:r>
            <a:r>
              <a:rPr lang="en-US" dirty="0"/>
              <a:t> is selected for </a:t>
            </a:r>
            <a:r>
              <a:rPr lang="en-US" dirty="0" err="1"/>
              <a:t>hypertuning</a:t>
            </a:r>
            <a:r>
              <a:rPr lang="en-US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AE6-1063-45E1-9094-9CA70DEA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8273"/>
            <a:ext cx="10515600" cy="994298"/>
          </a:xfrm>
        </p:spPr>
        <p:txBody>
          <a:bodyPr/>
          <a:lstStyle/>
          <a:p>
            <a:r>
              <a:rPr lang="en-US" dirty="0"/>
              <a:t>Step 1-: Data and Library import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53052-CF1F-448E-BC95-F8992305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77375"/>
            <a:ext cx="10515600" cy="4292351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import </a:t>
            </a:r>
            <a:r>
              <a:rPr lang="en-IN" dirty="0" err="1">
                <a:highlight>
                  <a:srgbClr val="FFFF00"/>
                </a:highlight>
              </a:rPr>
              <a:t>numpy</a:t>
            </a:r>
            <a:r>
              <a:rPr lang="en-IN" dirty="0">
                <a:highlight>
                  <a:srgbClr val="FFFF00"/>
                </a:highlight>
              </a:rPr>
              <a:t> as np</a:t>
            </a:r>
          </a:p>
          <a:p>
            <a:r>
              <a:rPr lang="en-IN" dirty="0">
                <a:highlight>
                  <a:srgbClr val="FFFF00"/>
                </a:highlight>
              </a:rPr>
              <a:t>import pandas as pd</a:t>
            </a:r>
          </a:p>
          <a:p>
            <a:r>
              <a:rPr lang="en-IN" dirty="0">
                <a:highlight>
                  <a:srgbClr val="FFFF00"/>
                </a:highlight>
              </a:rPr>
              <a:t>import seaborn as </a:t>
            </a:r>
            <a:r>
              <a:rPr lang="en-IN" dirty="0" err="1">
                <a:highlight>
                  <a:srgbClr val="FFFF00"/>
                </a:highlight>
              </a:rPr>
              <a:t>sns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import </a:t>
            </a:r>
            <a:r>
              <a:rPr lang="en-IN" dirty="0" err="1">
                <a:highlight>
                  <a:srgbClr val="FFFF00"/>
                </a:highlight>
              </a:rPr>
              <a:t>matplotlib.pyplot</a:t>
            </a:r>
            <a:r>
              <a:rPr lang="en-IN" dirty="0">
                <a:highlight>
                  <a:srgbClr val="FFFF00"/>
                </a:highlight>
              </a:rPr>
              <a:t> as </a:t>
            </a:r>
            <a:r>
              <a:rPr lang="en-IN" dirty="0" err="1">
                <a:highlight>
                  <a:srgbClr val="FFFF00"/>
                </a:highlight>
              </a:rPr>
              <a:t>plt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import warnings</a:t>
            </a:r>
          </a:p>
          <a:p>
            <a:r>
              <a:rPr lang="en-IN" dirty="0" err="1">
                <a:highlight>
                  <a:srgbClr val="FFFF00"/>
                </a:highlight>
              </a:rPr>
              <a:t>warnings.filterwarnings</a:t>
            </a:r>
            <a:r>
              <a:rPr lang="en-IN" dirty="0">
                <a:highlight>
                  <a:srgbClr val="FFFF00"/>
                </a:highlight>
              </a:rPr>
              <a:t>('ignore’)</a:t>
            </a: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df=</a:t>
            </a:r>
            <a:r>
              <a:rPr lang="en-US" dirty="0" err="1">
                <a:highlight>
                  <a:srgbClr val="00FFFF"/>
                </a:highlight>
              </a:rPr>
              <a:t>pd.read_excel</a:t>
            </a:r>
            <a:r>
              <a:rPr lang="en-US" dirty="0">
                <a:highlight>
                  <a:srgbClr val="00FFFF"/>
                </a:highlight>
              </a:rPr>
              <a:t>('datafile.xls’)</a:t>
            </a:r>
          </a:p>
          <a:p>
            <a:r>
              <a:rPr lang="en-US" dirty="0">
                <a:highlight>
                  <a:srgbClr val="00FFFF"/>
                </a:highlight>
              </a:rPr>
              <a:t>df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98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0018-7AFF-45C4-B697-672B0D824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284" y="275209"/>
            <a:ext cx="7640715" cy="86113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Visualization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9914-78C0-4515-81F3-B7698F98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61" y="1642369"/>
            <a:ext cx="11097088" cy="509578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Checking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-: data shape, data columns, data info (data type, null- not null)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type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Checking the </a:t>
            </a:r>
            <a:r>
              <a:rPr lang="en-IN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unique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values in particular columns</a:t>
            </a:r>
          </a:p>
          <a:p>
            <a:r>
              <a:rPr lang="en-IN" dirty="0">
                <a:highlight>
                  <a:srgbClr val="FF0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Data description-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:  Mean, Maximum, minimum ,median, 75</a:t>
            </a:r>
            <a:r>
              <a:rPr lang="en-IN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percentile, 25</a:t>
            </a:r>
            <a:r>
              <a:rPr lang="en-IN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percentile,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count, Standard Deviation (High diff. b/w Max &amp; 75</a:t>
            </a:r>
            <a:r>
              <a:rPr lang="en-IN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percentile shows outliers present.</a:t>
            </a:r>
          </a:p>
          <a:p>
            <a:r>
              <a:rPr lang="en-IN" dirty="0">
                <a:highlight>
                  <a:srgbClr val="00808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Making the count plot , strip plot &amp; histogram of target variable ‘</a:t>
            </a:r>
            <a:r>
              <a:rPr lang="en-IN" dirty="0">
                <a:highlight>
                  <a:srgbClr val="FF00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label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’. Also the scatter plot of two columns together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0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4595-0CF5-4CC9-A429-F42E5FD5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476" y="177554"/>
            <a:ext cx="8670524" cy="121624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Verdana" panose="020B0604030504040204" pitchFamily="34" charset="0"/>
                <a:ea typeface="Verdana" panose="020B0604030504040204" pitchFamily="34" charset="0"/>
              </a:rPr>
              <a:t>CORRELATION</a:t>
            </a:r>
            <a:endParaRPr lang="en-IN" sz="5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704AF-9679-4FD7-848B-DC14693BF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10" y="1642369"/>
            <a:ext cx="12428738" cy="4873841"/>
          </a:xfrm>
        </p:spPr>
        <p:txBody>
          <a:bodyPr>
            <a:normAutofit/>
          </a:bodyPr>
          <a:lstStyle/>
          <a:p>
            <a:r>
              <a:rPr lang="en-IN" sz="5000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Using,  dfc=df.corr()</a:t>
            </a:r>
          </a:p>
          <a:p>
            <a:r>
              <a:rPr lang="en-IN" sz="5000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dfc</a:t>
            </a:r>
          </a:p>
          <a:p>
            <a:r>
              <a:rPr lang="en-IN" sz="5000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Highest correlation with target variable ‘label’ is with cnt_ma_rech30 &amp; cnt_ma_rech90 which is 0.23.</a:t>
            </a:r>
          </a:p>
          <a:p>
            <a:endParaRPr lang="en-IN" sz="5000" dirty="0">
              <a:highlight>
                <a:srgbClr val="00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532223-2E9A-4FDE-80B4-933E3854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5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30F2-EFAC-4108-85AF-CE969EE4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10"/>
            <a:ext cx="12191999" cy="1544714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Verdana" panose="020B0604030504040204" pitchFamily="34" charset="0"/>
                <a:ea typeface="Verdana" panose="020B0604030504040204" pitchFamily="34" charset="0"/>
              </a:rPr>
              <a:t>Converting object into integer for model formation</a:t>
            </a:r>
            <a:br>
              <a:rPr lang="en-US" sz="3000" b="1" u="sng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000" b="1" u="sng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000" b="1" u="sng" dirty="0">
                <a:latin typeface="Verdana" panose="020B0604030504040204" pitchFamily="34" charset="0"/>
                <a:ea typeface="Verdana" panose="020B0604030504040204" pitchFamily="34" charset="0"/>
              </a:rPr>
              <a:t>Drop the specific columns</a:t>
            </a:r>
            <a:endParaRPr lang="en-IN" sz="3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81C9-82AC-4291-B888-C9589584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92784"/>
            <a:ext cx="10515600" cy="389686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from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sklearn.preprocessing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import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LabelEncoder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Label Encoder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Three columns of object converted to Integer</a:t>
            </a:r>
          </a:p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Msisdn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-: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Pcircle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-: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Pdate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-: Date &amp; time format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Drop the specific columns-</a:t>
            </a:r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Drop the Msisdn as it has object</a:t>
            </a:r>
          </a:p>
          <a:p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b/w all </a:t>
            </a:r>
            <a:r>
              <a:rPr lang="en-US" sz="3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numericals</a:t>
            </a:r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pcircle</a:t>
            </a:r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has all object named UPW and </a:t>
            </a:r>
            <a:r>
              <a:rPr lang="en-US" sz="3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pdate</a:t>
            </a:r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has</a:t>
            </a:r>
          </a:p>
          <a:p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 and time we extracted it and all </a:t>
            </a:r>
            <a:r>
              <a:rPr lang="en-US" sz="3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droped</a:t>
            </a:r>
            <a:r>
              <a:rPr lang="en-US" sz="3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IN" sz="3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EC77-EFEF-49E0-9C62-1E6B31B7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2"/>
            <a:ext cx="9144000" cy="1207363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OUTLIERS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3013-152C-4715-AAE4-15082A13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311"/>
            <a:ext cx="9144000" cy="3393489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>
                <a:highlight>
                  <a:srgbClr val="FF00FF"/>
                </a:highlight>
              </a:rPr>
              <a:t>from </a:t>
            </a:r>
            <a:r>
              <a:rPr lang="en-IN" sz="4000" dirty="0" err="1">
                <a:highlight>
                  <a:srgbClr val="FF00FF"/>
                </a:highlight>
              </a:rPr>
              <a:t>scipy.stats</a:t>
            </a:r>
            <a:r>
              <a:rPr lang="en-IN" sz="4000" dirty="0">
                <a:highlight>
                  <a:srgbClr val="FF00FF"/>
                </a:highlight>
              </a:rPr>
              <a:t> import </a:t>
            </a:r>
            <a:r>
              <a:rPr lang="en-IN" sz="4000" dirty="0" err="1">
                <a:highlight>
                  <a:srgbClr val="FF00FF"/>
                </a:highlight>
              </a:rPr>
              <a:t>zscore</a:t>
            </a:r>
            <a:endParaRPr lang="en-IN" sz="4000" dirty="0">
              <a:highlight>
                <a:srgbClr val="FF00FF"/>
              </a:highlight>
            </a:endParaRPr>
          </a:p>
          <a:p>
            <a:endParaRPr lang="en-IN" dirty="0">
              <a:highlight>
                <a:srgbClr val="FF00FF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IQR=Q3-Q1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Applying absolute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zscore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checking out the values of outliers which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depends on threshold values (z&gt;3)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With Quantile method formulate that there are outliers but it ends with the loss of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23% of data and  hence outliers are not removed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81206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A0CA-5684-4C45-9F67-4D975561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1562470"/>
          </a:xfrm>
        </p:spPr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SKEWNESS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9B340-EE86-41B1-960D-A597A4E1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39" y="2467992"/>
            <a:ext cx="11150353" cy="410148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df.skew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/>
              <a:t>gives the skewness value within the data.</a:t>
            </a:r>
          </a:p>
          <a:p>
            <a:r>
              <a:rPr lang="en-IN" dirty="0">
                <a:solidFill>
                  <a:srgbClr val="7030A0"/>
                </a:solidFill>
              </a:rPr>
              <a:t>from </a:t>
            </a:r>
            <a:r>
              <a:rPr lang="en-IN" dirty="0" err="1">
                <a:solidFill>
                  <a:srgbClr val="7030A0"/>
                </a:solidFill>
              </a:rPr>
              <a:t>scipy.stats</a:t>
            </a:r>
            <a:r>
              <a:rPr lang="en-IN" dirty="0">
                <a:solidFill>
                  <a:srgbClr val="7030A0"/>
                </a:solidFill>
              </a:rPr>
              <a:t> import skew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r>
              <a:rPr lang="en-IN" dirty="0"/>
              <a:t>We plot the </a:t>
            </a:r>
            <a:r>
              <a:rPr lang="en-IN" dirty="0">
                <a:solidFill>
                  <a:schemeClr val="accent2"/>
                </a:solidFill>
              </a:rPr>
              <a:t>distribution plot </a:t>
            </a:r>
            <a:r>
              <a:rPr lang="en-IN" dirty="0"/>
              <a:t>of entire data in form of subplots to check the skewness.</a:t>
            </a:r>
          </a:p>
          <a:p>
            <a:endParaRPr lang="en-IN" dirty="0"/>
          </a:p>
          <a:p>
            <a:r>
              <a:rPr lang="en-IN" dirty="0"/>
              <a:t>Now by each column we check the skewness </a:t>
            </a:r>
            <a:r>
              <a:rPr lang="en-IN" dirty="0" err="1">
                <a:solidFill>
                  <a:srgbClr val="FF0000"/>
                </a:solidFill>
              </a:rPr>
              <a:t>sns.distplot</a:t>
            </a:r>
            <a:r>
              <a:rPr lang="en-IN" dirty="0">
                <a:solidFill>
                  <a:srgbClr val="FF0000"/>
                </a:solidFill>
              </a:rPr>
              <a:t>(df[‘column name’]) </a:t>
            </a:r>
            <a:r>
              <a:rPr lang="en-IN" dirty="0"/>
              <a:t>and remove.</a:t>
            </a:r>
          </a:p>
        </p:txBody>
      </p:sp>
    </p:spTree>
    <p:extLst>
      <p:ext uri="{BB962C8B-B14F-4D97-AF65-F5344CB8AC3E}">
        <p14:creationId xmlns:p14="http://schemas.microsoft.com/office/powerpoint/2010/main" val="110045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8CF6-DC88-4952-85A5-627C0D725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65"/>
            <a:ext cx="9144000" cy="1180730"/>
          </a:xfrm>
        </p:spPr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BD07-8C61-489A-81B9-D0E02BC85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555"/>
            <a:ext cx="9144000" cy="420801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 err="1">
                <a:solidFill>
                  <a:srgbClr val="FF0000"/>
                </a:solidFill>
              </a:rPr>
              <a:t>sklearn.linear_model</a:t>
            </a:r>
            <a:r>
              <a:rPr lang="en-IN" dirty="0">
                <a:solidFill>
                  <a:srgbClr val="FF0000"/>
                </a:solidFill>
              </a:rPr>
              <a:t> import </a:t>
            </a:r>
            <a:r>
              <a:rPr lang="en-IN" dirty="0" err="1">
                <a:solidFill>
                  <a:srgbClr val="FF0000"/>
                </a:solidFill>
              </a:rPr>
              <a:t>LinearRegression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 err="1">
                <a:solidFill>
                  <a:srgbClr val="FF0000"/>
                </a:solidFill>
              </a:rPr>
              <a:t>sklearn.metrics</a:t>
            </a:r>
            <a:r>
              <a:rPr lang="en-IN" dirty="0">
                <a:solidFill>
                  <a:srgbClr val="FF0000"/>
                </a:solidFill>
              </a:rPr>
              <a:t> import </a:t>
            </a:r>
            <a:r>
              <a:rPr lang="en-IN" dirty="0" err="1">
                <a:solidFill>
                  <a:srgbClr val="FF0000"/>
                </a:solidFill>
              </a:rPr>
              <a:t>mean_squared_error,mean_absolute_error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 err="1">
                <a:solidFill>
                  <a:srgbClr val="FF0000"/>
                </a:solidFill>
              </a:rPr>
              <a:t>sklearn.model_selection</a:t>
            </a:r>
            <a:r>
              <a:rPr lang="en-IN" dirty="0">
                <a:solidFill>
                  <a:srgbClr val="FF0000"/>
                </a:solidFill>
              </a:rPr>
              <a:t> import </a:t>
            </a:r>
            <a:r>
              <a:rPr lang="en-IN" dirty="0" err="1">
                <a:solidFill>
                  <a:srgbClr val="FF0000"/>
                </a:solidFill>
              </a:rPr>
              <a:t>train_test_split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 err="1">
                <a:solidFill>
                  <a:srgbClr val="FF0000"/>
                </a:solidFill>
              </a:rPr>
              <a:t>sklearn.metrics</a:t>
            </a:r>
            <a:r>
              <a:rPr lang="en-IN" dirty="0">
                <a:solidFill>
                  <a:srgbClr val="FF0000"/>
                </a:solidFill>
              </a:rPr>
              <a:t> import </a:t>
            </a:r>
            <a:r>
              <a:rPr lang="en-IN" dirty="0" err="1">
                <a:solidFill>
                  <a:srgbClr val="FF0000"/>
                </a:solidFill>
              </a:rPr>
              <a:t>accuracy_score,confusion_matrix,classification_report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highlight>
                  <a:srgbClr val="00FFFF"/>
                </a:highlight>
              </a:rPr>
              <a:t>First step is to split x &amp; y variable</a:t>
            </a:r>
            <a:r>
              <a:rPr lang="en-IN" dirty="0"/>
              <a:t>.</a:t>
            </a:r>
          </a:p>
          <a:p>
            <a:r>
              <a:rPr lang="en-IN" dirty="0">
                <a:highlight>
                  <a:srgbClr val="00FF00"/>
                </a:highlight>
              </a:rPr>
              <a:t>RANDOM STATE-</a:t>
            </a:r>
            <a:r>
              <a:rPr lang="en-IN" dirty="0"/>
              <a:t>: Finding out the accuracy and random state</a:t>
            </a:r>
          </a:p>
        </p:txBody>
      </p:sp>
    </p:spTree>
    <p:extLst>
      <p:ext uri="{BB962C8B-B14F-4D97-AF65-F5344CB8AC3E}">
        <p14:creationId xmlns:p14="http://schemas.microsoft.com/office/powerpoint/2010/main" val="14060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891E-0A32-4055-99C6-E4706127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085"/>
            <a:ext cx="9144000" cy="1819923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creating train test split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6719-8860-4EF5-A1D0-862235F71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68" y="2104008"/>
            <a:ext cx="10599938" cy="315379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x_train,x_test,y_train,y_test</a:t>
            </a:r>
            <a:r>
              <a:rPr lang="en-US" dirty="0">
                <a:highlight>
                  <a:srgbClr val="00FFFF"/>
                </a:highlight>
              </a:rPr>
              <a:t>=</a:t>
            </a:r>
            <a:r>
              <a:rPr lang="en-US" dirty="0" err="1">
                <a:highlight>
                  <a:srgbClr val="00FFFF"/>
                </a:highlight>
              </a:rPr>
              <a:t>train_test_split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dirty="0" err="1">
                <a:highlight>
                  <a:srgbClr val="00FFFF"/>
                </a:highlight>
              </a:rPr>
              <a:t>x,y,test_size</a:t>
            </a:r>
            <a:r>
              <a:rPr lang="en-US" dirty="0">
                <a:highlight>
                  <a:srgbClr val="00FFFF"/>
                </a:highlight>
              </a:rPr>
              <a:t>=.30,random_state=164)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808000"/>
                </a:highlight>
              </a:rPr>
              <a:t>Importing </a:t>
            </a:r>
            <a:r>
              <a:rPr lang="en-US" dirty="0" err="1">
                <a:highlight>
                  <a:srgbClr val="808000"/>
                </a:highlight>
              </a:rPr>
              <a:t>LogisticRegression</a:t>
            </a:r>
            <a:r>
              <a:rPr lang="en-US" dirty="0">
                <a:highlight>
                  <a:srgbClr val="808000"/>
                </a:highlight>
              </a:rPr>
              <a:t> and finding out the accuracy score, </a:t>
            </a:r>
            <a:r>
              <a:rPr lang="en-US" dirty="0" err="1">
                <a:highlight>
                  <a:srgbClr val="808000"/>
                </a:highlight>
              </a:rPr>
              <a:t>confussion</a:t>
            </a:r>
            <a:r>
              <a:rPr lang="en-US" dirty="0">
                <a:highlight>
                  <a:srgbClr val="808000"/>
                </a:highlight>
              </a:rPr>
              <a:t> matrix </a:t>
            </a:r>
          </a:p>
          <a:p>
            <a:endParaRPr lang="en-US" dirty="0">
              <a:highlight>
                <a:srgbClr val="808000"/>
              </a:highlight>
            </a:endParaRPr>
          </a:p>
          <a:p>
            <a:r>
              <a:rPr lang="en-US" dirty="0">
                <a:highlight>
                  <a:srgbClr val="808000"/>
                </a:highlight>
              </a:rPr>
              <a:t> and classification test.</a:t>
            </a:r>
          </a:p>
          <a:p>
            <a:endParaRPr lang="en-US" dirty="0">
              <a:highlight>
                <a:srgbClr val="808000"/>
              </a:highlight>
            </a:endParaRPr>
          </a:p>
          <a:p>
            <a:r>
              <a:rPr lang="en-US" dirty="0">
                <a:highlight>
                  <a:srgbClr val="808000"/>
                </a:highlight>
              </a:rPr>
              <a:t>Output will give recall precision,recall,F-1 score</a:t>
            </a:r>
            <a:endParaRPr lang="en-IN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72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771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Symbol</vt:lpstr>
      <vt:lpstr>Verdana</vt:lpstr>
      <vt:lpstr>Office Theme</vt:lpstr>
      <vt:lpstr>Micro-Credit Defaulter Model </vt:lpstr>
      <vt:lpstr>Step 1-: Data and Library import</vt:lpstr>
      <vt:lpstr>Visualization</vt:lpstr>
      <vt:lpstr>CORRELATION</vt:lpstr>
      <vt:lpstr>Converting object into integer for model formation  Drop the specific columns</vt:lpstr>
      <vt:lpstr>OUTLIERS</vt:lpstr>
      <vt:lpstr>SKEWNESS</vt:lpstr>
      <vt:lpstr>MODEL BUILDING</vt:lpstr>
      <vt:lpstr>creating train test split </vt:lpstr>
      <vt:lpstr>DecisionTreeClassifier  LogisticRegression  RandomForestClassifier  SVC</vt:lpstr>
      <vt:lpstr>Hyper parameter tuning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Model </dc:title>
  <dc:creator>Chand Sharma</dc:creator>
  <cp:lastModifiedBy>Chand Sharma</cp:lastModifiedBy>
  <cp:revision>14</cp:revision>
  <dcterms:created xsi:type="dcterms:W3CDTF">2021-04-30T16:34:38Z</dcterms:created>
  <dcterms:modified xsi:type="dcterms:W3CDTF">2021-04-30T19:23:33Z</dcterms:modified>
</cp:coreProperties>
</file>