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BRITISH AIRWAYS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29467" y="16709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CUSTOMER REVIEWS INSIGHTS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675" y="84350"/>
            <a:ext cx="1714499" cy="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792025" y="123450"/>
            <a:ext cx="14109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REVIEWS COLLECTED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3644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50" y="79350"/>
            <a:ext cx="1714499" cy="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727500" y="118450"/>
            <a:ext cx="14109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OVERALL RATING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4.68 / 10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425" y="84350"/>
            <a:ext cx="1714499" cy="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643875" y="123450"/>
            <a:ext cx="15660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NO. OF COUNTRIES INCLUDED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71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00" y="1063525"/>
            <a:ext cx="2431099" cy="171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725" y="1060225"/>
            <a:ext cx="2658526" cy="16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3000" y="3120275"/>
            <a:ext cx="2831374" cy="18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9400" y="1091325"/>
            <a:ext cx="2234475" cy="16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056700"/>
            <a:ext cx="2670600" cy="18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00" y="3040600"/>
            <a:ext cx="2693500" cy="19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3262400" y="3146863"/>
            <a:ext cx="24312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Positive Insights: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Cabin Crew Service and Staff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Economy Seats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Business Class Demand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Areas for Improvement: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Economy Class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715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Inflight Entertainment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715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Punctuality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715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Business Class Value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715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accen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Refund Customer Service</a:t>
            </a:r>
            <a:endParaRPr b="1" sz="900">
              <a:solidFill>
                <a:schemeClr val="accen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