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 id="2147483652" r:id="rId5"/>
    <p:sldMasterId id="2147483653" r:id="rId6"/>
  </p:sldMasterIdLst>
  <p:notesMasterIdLst>
    <p:notesMasterId r:id="rId7"/>
  </p:notesMasterIdLst>
  <p:sldIdLst>
    <p:sldId id="256" r:id="rId8"/>
    <p:sldId id="257" r:id="rId9"/>
  </p:sldIdLst>
  <p:sldSz cy="6858000" cx="12192000"/>
  <p:notesSz cx="6797675" cy="9926625"/>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80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0"/>
            <a:ext cx="2945659" cy="49805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1: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2: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2: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BBA Confident Blue)">
  <p:cSld name="Title Slide (ABBA Confident Blue)">
    <p:bg>
      <p:bgPr>
        <a:solidFill>
          <a:srgbClr val="0B5574"/>
        </a:solidFill>
      </p:bgPr>
    </p:bg>
    <p:spTree>
      <p:nvGrpSpPr>
        <p:cNvPr id="10" name="Shape 10"/>
        <p:cNvGrpSpPr/>
        <p:nvPr/>
      </p:nvGrpSpPr>
      <p:grpSpPr>
        <a:xfrm>
          <a:off x="0" y="0"/>
          <a:ext cx="0" cy="0"/>
          <a:chOff x="0" y="0"/>
          <a:chExt cx="0" cy="0"/>
        </a:xfrm>
      </p:grpSpPr>
      <p:sp>
        <p:nvSpPr>
          <p:cNvPr id="11" name="Google Shape;11;p2"/>
          <p:cNvSpPr/>
          <p:nvPr/>
        </p:nvSpPr>
        <p:spPr>
          <a:xfrm>
            <a:off x="0" y="0"/>
            <a:ext cx="12192000" cy="6858000"/>
          </a:xfrm>
          <a:prstGeom prst="rect">
            <a:avLst/>
          </a:prstGeom>
          <a:gradFill>
            <a:gsLst>
              <a:gs pos="0">
                <a:srgbClr val="EAFAFF">
                  <a:alpha val="14509"/>
                </a:srgbClr>
              </a:gs>
              <a:gs pos="100000">
                <a:srgbClr val="000000">
                  <a:alpha val="0"/>
                </a:srgbClr>
              </a:gs>
            </a:gsLst>
            <a:lin ang="21593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2"/>
          <p:cNvSpPr txBox="1"/>
          <p:nvPr>
            <p:ph type="ctrTitle"/>
          </p:nvPr>
        </p:nvSpPr>
        <p:spPr>
          <a:xfrm>
            <a:off x="2781300" y="2619351"/>
            <a:ext cx="6629400" cy="2387600"/>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SzPts val="4800"/>
              <a:buFont typeface="Arial"/>
              <a:buNone/>
              <a:defRPr b="1" i="0" sz="4800" u="none" cap="none" strike="noStrike">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5264622"/>
            <a:ext cx="9144000" cy="870483"/>
          </a:xfrm>
          <a:prstGeom prst="rect">
            <a:avLst/>
          </a:prstGeom>
          <a:noFill/>
          <a:ln>
            <a:noFill/>
          </a:ln>
        </p:spPr>
        <p:txBody>
          <a:bodyPr anchorCtr="0" anchor="ctr" bIns="45700" lIns="91425" spcFirstLastPara="1" rIns="91425" wrap="square" tIns="45700">
            <a:normAutofit/>
          </a:bodyPr>
          <a:lstStyle>
            <a:lvl1pPr lvl="0" marR="0" rtl="0" algn="ctr">
              <a:lnSpc>
                <a:spcPct val="15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ctr">
              <a:lnSpc>
                <a:spcPct val="15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15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15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15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pic>
        <p:nvPicPr>
          <p:cNvPr descr="Shape, rectangle&#10;&#10;Description automatically generated" id="14" name="Google Shape;14;p2"/>
          <p:cNvPicPr preferRelativeResize="0"/>
          <p:nvPr/>
        </p:nvPicPr>
        <p:blipFill rotWithShape="1">
          <a:blip r:embed="rId2">
            <a:alphaModFix/>
          </a:blip>
          <a:srcRect b="0" l="0" r="0" t="0"/>
          <a:stretch/>
        </p:blipFill>
        <p:spPr>
          <a:xfrm>
            <a:off x="5293068" y="858819"/>
            <a:ext cx="1605864" cy="399469"/>
          </a:xfrm>
          <a:prstGeom prst="rect">
            <a:avLst/>
          </a:prstGeom>
          <a:noFill/>
          <a:ln>
            <a:noFill/>
          </a:ln>
        </p:spPr>
      </p:pic>
      <p:sp>
        <p:nvSpPr>
          <p:cNvPr id="15" name="Google Shape;15;p2"/>
          <p:cNvSpPr txBox="1"/>
          <p:nvPr>
            <p:ph idx="2" type="body"/>
          </p:nvPr>
        </p:nvSpPr>
        <p:spPr>
          <a:xfrm>
            <a:off x="1524000" y="6230124"/>
            <a:ext cx="9144000" cy="275781"/>
          </a:xfrm>
          <a:prstGeom prst="rect">
            <a:avLst/>
          </a:prstGeom>
          <a:noFill/>
          <a:ln>
            <a:noFill/>
          </a:ln>
        </p:spPr>
        <p:txBody>
          <a:bodyPr anchorCtr="0" anchor="ctr" bIns="45700" lIns="91425" spcFirstLastPara="1" rIns="91425" wrap="square" tIns="45700">
            <a:spAutoFit/>
          </a:bodyPr>
          <a:lstStyle>
            <a:lvl1pPr indent="-228600" lvl="0" marL="457200" marR="0" rtl="0" algn="ctr">
              <a:lnSpc>
                <a:spcPct val="150000"/>
              </a:lnSpc>
              <a:spcBef>
                <a:spcPts val="100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indent="-381000" lvl="1" marL="914400" marR="0" rtl="0" algn="l">
              <a:lnSpc>
                <a:spcPct val="15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6" name="Google Shape;16;p2"/>
          <p:cNvSpPr txBox="1"/>
          <p:nvPr>
            <p:ph idx="3" type="body"/>
          </p:nvPr>
        </p:nvSpPr>
        <p:spPr>
          <a:xfrm>
            <a:off x="1338470" y="291519"/>
            <a:ext cx="9144000" cy="275781"/>
          </a:xfrm>
          <a:prstGeom prst="rect">
            <a:avLst/>
          </a:prstGeom>
          <a:noFill/>
          <a:ln>
            <a:noFill/>
          </a:ln>
        </p:spPr>
        <p:txBody>
          <a:bodyPr anchorCtr="0" anchor="ctr" bIns="45700" lIns="91425" spcFirstLastPara="1" rIns="91425" wrap="square" tIns="45700">
            <a:spAutoFit/>
          </a:bodyPr>
          <a:lstStyle>
            <a:lvl1pPr indent="-228600" lvl="0" marL="457200" marR="0" rtl="0" algn="ctr">
              <a:lnSpc>
                <a:spcPct val="150000"/>
              </a:lnSpc>
              <a:spcBef>
                <a:spcPts val="100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381000" lvl="1" marL="914400" marR="0" rtl="0" algn="l">
              <a:lnSpc>
                <a:spcPct val="15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p4"/>
          <p:cNvSpPr txBox="1"/>
          <p:nvPr>
            <p:ph type="title"/>
          </p:nvPr>
        </p:nvSpPr>
        <p:spPr>
          <a:xfrm>
            <a:off x="343672" y="323488"/>
            <a:ext cx="8797438" cy="44286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0" type="dt"/>
          </p:nvPr>
        </p:nvSpPr>
        <p:spPr>
          <a:xfrm>
            <a:off x="8592159" y="6622164"/>
            <a:ext cx="2741736" cy="107722"/>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 type="body"/>
          </p:nvPr>
        </p:nvSpPr>
        <p:spPr>
          <a:xfrm>
            <a:off x="447675" y="1676401"/>
            <a:ext cx="10749412" cy="442912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rgbClr val="0B5574"/>
              </a:buClr>
              <a:buSzPts val="1600"/>
              <a:buFont typeface="Arial"/>
              <a:buNone/>
              <a:defRPr b="1" i="0" sz="1600" u="none" cap="none" strike="noStrike">
                <a:solidFill>
                  <a:srgbClr val="0B5574"/>
                </a:solidFill>
                <a:latin typeface="Arial"/>
                <a:ea typeface="Arial"/>
                <a:cs typeface="Arial"/>
                <a:sym typeface="Arial"/>
              </a:defRPr>
            </a:lvl1pPr>
            <a:lvl2pPr indent="-228600" lvl="1" marL="914400" marR="0" rtl="0" algn="l">
              <a:lnSpc>
                <a:spcPct val="150000"/>
              </a:lnSpc>
              <a:spcBef>
                <a:spcPts val="500"/>
              </a:spcBef>
              <a:spcAft>
                <a:spcPts val="0"/>
              </a:spcAft>
              <a:buClr>
                <a:srgbClr val="0B5574"/>
              </a:buClr>
              <a:buSzPts val="1400"/>
              <a:buFont typeface="Arial"/>
              <a:buNone/>
              <a:defRPr b="0" i="0" sz="1400" u="none" cap="none" strike="noStrike">
                <a:solidFill>
                  <a:srgbClr val="0B5574"/>
                </a:solidFill>
                <a:latin typeface="Arial"/>
                <a:ea typeface="Arial"/>
                <a:cs typeface="Arial"/>
                <a:sym typeface="Arial"/>
              </a:defRPr>
            </a:lvl2pPr>
            <a:lvl3pPr indent="-304800" lvl="2" marL="1371600" marR="0" rtl="0" algn="l">
              <a:lnSpc>
                <a:spcPct val="150000"/>
              </a:lnSpc>
              <a:spcBef>
                <a:spcPts val="500"/>
              </a:spcBef>
              <a:spcAft>
                <a:spcPts val="0"/>
              </a:spcAft>
              <a:buClr>
                <a:srgbClr val="0B5574"/>
              </a:buClr>
              <a:buSzPts val="1200"/>
              <a:buFont typeface="Arial"/>
              <a:buChar char="•"/>
              <a:defRPr b="0" i="0" sz="1200" u="none" cap="none" strike="noStrike">
                <a:solidFill>
                  <a:srgbClr val="0B5574"/>
                </a:solidFill>
                <a:latin typeface="Arial"/>
                <a:ea typeface="Arial"/>
                <a:cs typeface="Arial"/>
                <a:sym typeface="Arial"/>
              </a:defRPr>
            </a:lvl3pPr>
            <a:lvl4pPr indent="-298450" lvl="3" marL="1828800" marR="0" rtl="0" algn="l">
              <a:lnSpc>
                <a:spcPct val="150000"/>
              </a:lnSpc>
              <a:spcBef>
                <a:spcPts val="500"/>
              </a:spcBef>
              <a:spcAft>
                <a:spcPts val="0"/>
              </a:spcAft>
              <a:buClr>
                <a:srgbClr val="0B5574"/>
              </a:buClr>
              <a:buSzPts val="1100"/>
              <a:buFont typeface="Arial"/>
              <a:buChar char="•"/>
              <a:defRPr b="0" i="0" sz="1100" u="none" cap="none" strike="noStrike">
                <a:solidFill>
                  <a:srgbClr val="0B5574"/>
                </a:solidFill>
                <a:latin typeface="Arial"/>
                <a:ea typeface="Arial"/>
                <a:cs typeface="Arial"/>
                <a:sym typeface="Arial"/>
              </a:defRPr>
            </a:lvl4pPr>
            <a:lvl5pPr indent="-298450" lvl="4" marL="2286000" marR="0" rtl="0" algn="l">
              <a:lnSpc>
                <a:spcPct val="150000"/>
              </a:lnSpc>
              <a:spcBef>
                <a:spcPts val="500"/>
              </a:spcBef>
              <a:spcAft>
                <a:spcPts val="0"/>
              </a:spcAft>
              <a:buClr>
                <a:srgbClr val="0B5574"/>
              </a:buClr>
              <a:buSzPts val="1100"/>
              <a:buFont typeface="Arial"/>
              <a:buChar char="•"/>
              <a:defRPr b="0" i="0" sz="1100" u="none" cap="none" strike="noStrike">
                <a:solidFill>
                  <a:srgbClr val="0B55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BBA Confident Blue)">
  <p:cSld name="Title Slide (ABBA Confident Blue)">
    <p:bg>
      <p:bgPr>
        <a:solidFill>
          <a:srgbClr val="0B5574"/>
        </a:solidFill>
      </p:bgPr>
    </p:bg>
    <p:spTree>
      <p:nvGrpSpPr>
        <p:cNvPr id="29" name="Shape 29"/>
        <p:cNvGrpSpPr/>
        <p:nvPr/>
      </p:nvGrpSpPr>
      <p:grpSpPr>
        <a:xfrm>
          <a:off x="0" y="0"/>
          <a:ext cx="0" cy="0"/>
          <a:chOff x="0" y="0"/>
          <a:chExt cx="0" cy="0"/>
        </a:xfrm>
      </p:grpSpPr>
      <p:sp>
        <p:nvSpPr>
          <p:cNvPr id="30" name="Google Shape;30;p6"/>
          <p:cNvSpPr/>
          <p:nvPr/>
        </p:nvSpPr>
        <p:spPr>
          <a:xfrm>
            <a:off x="0" y="0"/>
            <a:ext cx="12192000" cy="6858000"/>
          </a:xfrm>
          <a:prstGeom prst="rect">
            <a:avLst/>
          </a:prstGeom>
          <a:gradFill>
            <a:gsLst>
              <a:gs pos="0">
                <a:srgbClr val="EAFAFF">
                  <a:alpha val="14509"/>
                </a:srgbClr>
              </a:gs>
              <a:gs pos="100000">
                <a:srgbClr val="000000">
                  <a:alpha val="0"/>
                </a:srgbClr>
              </a:gs>
            </a:gsLst>
            <a:lin ang="21593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 name="Google Shape;31;p6"/>
          <p:cNvSpPr txBox="1"/>
          <p:nvPr>
            <p:ph type="ctrTitle"/>
          </p:nvPr>
        </p:nvSpPr>
        <p:spPr>
          <a:xfrm>
            <a:off x="2781300" y="2619351"/>
            <a:ext cx="6629400" cy="2387600"/>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SzPts val="4800"/>
              <a:buFont typeface="Arial"/>
              <a:buNone/>
              <a:defRPr b="1" i="0" sz="4800" u="none" cap="none" strike="noStrike">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6"/>
          <p:cNvSpPr txBox="1"/>
          <p:nvPr>
            <p:ph idx="1" type="subTitle"/>
          </p:nvPr>
        </p:nvSpPr>
        <p:spPr>
          <a:xfrm>
            <a:off x="1524000" y="5264622"/>
            <a:ext cx="9144000" cy="870483"/>
          </a:xfrm>
          <a:prstGeom prst="rect">
            <a:avLst/>
          </a:prstGeom>
          <a:noFill/>
          <a:ln>
            <a:noFill/>
          </a:ln>
        </p:spPr>
        <p:txBody>
          <a:bodyPr anchorCtr="0" anchor="ctr" bIns="45700" lIns="91425" spcFirstLastPara="1" rIns="91425" wrap="square" tIns="45700">
            <a:normAutofit/>
          </a:bodyPr>
          <a:lstStyle>
            <a:lvl1pPr lvl="0" marR="0" rtl="0" algn="ctr">
              <a:lnSpc>
                <a:spcPct val="15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ctr">
              <a:lnSpc>
                <a:spcPct val="15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15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15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15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pic>
        <p:nvPicPr>
          <p:cNvPr descr="Shape, rectangle&#10;&#10;Description automatically generated" id="33" name="Google Shape;33;p6"/>
          <p:cNvPicPr preferRelativeResize="0"/>
          <p:nvPr/>
        </p:nvPicPr>
        <p:blipFill rotWithShape="1">
          <a:blip r:embed="rId2">
            <a:alphaModFix/>
          </a:blip>
          <a:srcRect b="0" l="0" r="0" t="0"/>
          <a:stretch/>
        </p:blipFill>
        <p:spPr>
          <a:xfrm>
            <a:off x="5293068" y="858819"/>
            <a:ext cx="1605864" cy="399469"/>
          </a:xfrm>
          <a:prstGeom prst="rect">
            <a:avLst/>
          </a:prstGeom>
          <a:noFill/>
          <a:ln>
            <a:noFill/>
          </a:ln>
        </p:spPr>
      </p:pic>
      <p:sp>
        <p:nvSpPr>
          <p:cNvPr id="34" name="Google Shape;34;p6"/>
          <p:cNvSpPr txBox="1"/>
          <p:nvPr>
            <p:ph idx="2" type="body"/>
          </p:nvPr>
        </p:nvSpPr>
        <p:spPr>
          <a:xfrm>
            <a:off x="1524000" y="6230124"/>
            <a:ext cx="9144000" cy="275781"/>
          </a:xfrm>
          <a:prstGeom prst="rect">
            <a:avLst/>
          </a:prstGeom>
          <a:noFill/>
          <a:ln>
            <a:noFill/>
          </a:ln>
        </p:spPr>
        <p:txBody>
          <a:bodyPr anchorCtr="0" anchor="ctr" bIns="45700" lIns="91425" spcFirstLastPara="1" rIns="91425" wrap="square" tIns="45700">
            <a:spAutoFit/>
          </a:bodyPr>
          <a:lstStyle>
            <a:lvl1pPr indent="-228600" lvl="0" marL="457200" marR="0" rtl="0" algn="ctr">
              <a:lnSpc>
                <a:spcPct val="150000"/>
              </a:lnSpc>
              <a:spcBef>
                <a:spcPts val="100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indent="-381000" lvl="1" marL="914400" marR="0" rtl="0" algn="l">
              <a:lnSpc>
                <a:spcPct val="15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5" name="Google Shape;35;p6"/>
          <p:cNvSpPr txBox="1"/>
          <p:nvPr>
            <p:ph idx="3" type="body"/>
          </p:nvPr>
        </p:nvSpPr>
        <p:spPr>
          <a:xfrm>
            <a:off x="1338470" y="291519"/>
            <a:ext cx="9144000" cy="275781"/>
          </a:xfrm>
          <a:prstGeom prst="rect">
            <a:avLst/>
          </a:prstGeom>
          <a:noFill/>
          <a:ln>
            <a:noFill/>
          </a:ln>
        </p:spPr>
        <p:txBody>
          <a:bodyPr anchorCtr="0" anchor="ctr" bIns="45700" lIns="91425" spcFirstLastPara="1" rIns="91425" wrap="square" tIns="45700">
            <a:spAutoFit/>
          </a:bodyPr>
          <a:lstStyle>
            <a:lvl1pPr indent="-228600" lvl="0" marL="457200" marR="0" rtl="0" algn="ctr">
              <a:lnSpc>
                <a:spcPct val="150000"/>
              </a:lnSpc>
              <a:spcBef>
                <a:spcPts val="100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381000" lvl="1" marL="914400" marR="0" rtl="0" algn="l">
              <a:lnSpc>
                <a:spcPct val="15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7874"/>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3"/>
          <p:cNvSpPr/>
          <p:nvPr/>
        </p:nvSpPr>
        <p:spPr>
          <a:xfrm>
            <a:off x="0" y="0"/>
            <a:ext cx="12192000" cy="1045029"/>
          </a:xfrm>
          <a:prstGeom prst="rect">
            <a:avLst/>
          </a:prstGeom>
          <a:solidFill>
            <a:srgbClr val="ADD1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3"/>
          <p:cNvSpPr txBox="1"/>
          <p:nvPr/>
        </p:nvSpPr>
        <p:spPr>
          <a:xfrm>
            <a:off x="256583" y="6591386"/>
            <a:ext cx="4550546" cy="1846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00" u="none" cap="none" strike="noStrike">
                <a:solidFill>
                  <a:srgbClr val="BEB3B2"/>
                </a:solidFill>
                <a:latin typeface="Arial"/>
                <a:ea typeface="Arial"/>
                <a:cs typeface="Arial"/>
                <a:sym typeface="Arial"/>
              </a:rPr>
              <a:t>FOR PURPOSES OF FORAGE VIRTUAL WORK EXPERIENCE PROGRAM</a:t>
            </a:r>
            <a:endParaRPr/>
          </a:p>
        </p:txBody>
      </p:sp>
      <p:sp>
        <p:nvSpPr>
          <p:cNvPr id="20" name="Google Shape;20;p3"/>
          <p:cNvSpPr txBox="1"/>
          <p:nvPr/>
        </p:nvSpPr>
        <p:spPr>
          <a:xfrm>
            <a:off x="11251474" y="6583692"/>
            <a:ext cx="710068" cy="18466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700" u="none">
                <a:solidFill>
                  <a:srgbClr val="BEB3B2"/>
                </a:solidFill>
                <a:latin typeface="Arial"/>
                <a:ea typeface="Arial"/>
                <a:cs typeface="Arial"/>
                <a:sym typeface="Arial"/>
              </a:rPr>
              <a:t>‹#›</a:t>
            </a:fld>
            <a:endParaRPr b="0" i="0" sz="1000" u="none">
              <a:solidFill>
                <a:srgbClr val="BEB3B2"/>
              </a:solidFill>
              <a:latin typeface="Arial"/>
              <a:ea typeface="Arial"/>
              <a:cs typeface="Arial"/>
              <a:sym typeface="Arial"/>
            </a:endParaRPr>
          </a:p>
        </p:txBody>
      </p:sp>
      <p:sp>
        <p:nvSpPr>
          <p:cNvPr id="21" name="Google Shape;21;p3"/>
          <p:cNvSpPr txBox="1"/>
          <p:nvPr>
            <p:ph type="title"/>
          </p:nvPr>
        </p:nvSpPr>
        <p:spPr>
          <a:xfrm>
            <a:off x="343672" y="323488"/>
            <a:ext cx="8797438" cy="442867"/>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Shape, rectangle&#10;&#10;Description automatically generated" id="22" name="Google Shape;22;p3"/>
          <p:cNvPicPr preferRelativeResize="0"/>
          <p:nvPr/>
        </p:nvPicPr>
        <p:blipFill rotWithShape="1">
          <a:blip r:embed="rId1">
            <a:alphaModFix/>
          </a:blip>
          <a:srcRect b="0" l="0" r="0" t="0"/>
          <a:stretch/>
        </p:blipFill>
        <p:spPr>
          <a:xfrm>
            <a:off x="10810753" y="368300"/>
            <a:ext cx="1046285" cy="260270"/>
          </a:xfrm>
          <a:prstGeom prst="rect">
            <a:avLst/>
          </a:prstGeom>
          <a:noFill/>
          <a:ln>
            <a:noFill/>
          </a:ln>
        </p:spPr>
      </p:pic>
      <p:sp>
        <p:nvSpPr>
          <p:cNvPr id="23" name="Google Shape;23;p3"/>
          <p:cNvSpPr txBox="1"/>
          <p:nvPr>
            <p:ph idx="10" type="dt"/>
          </p:nvPr>
        </p:nvSpPr>
        <p:spPr>
          <a:xfrm>
            <a:off x="8592159" y="6622164"/>
            <a:ext cx="2741736" cy="107722"/>
          </a:xfrm>
          <a:prstGeom prst="rect">
            <a:avLst/>
          </a:prstGeom>
          <a:noFill/>
          <a:ln>
            <a:noFill/>
          </a:ln>
        </p:spPr>
        <p:txBody>
          <a:bodyPr anchorCtr="0" anchor="ctr" bIns="0" lIns="0" spcFirstLastPara="1" rIns="0" wrap="square" tIns="0">
            <a:spAutoFit/>
          </a:bodyPr>
          <a:lstStyle>
            <a:lvl1pPr lvl="0" marR="0" rtl="0" algn="r">
              <a:spcBef>
                <a:spcPts val="0"/>
              </a:spcBef>
              <a:spcAft>
                <a:spcPts val="0"/>
              </a:spcAft>
              <a:buSzPts val="1400"/>
              <a:buNone/>
              <a:defRPr b="0" i="0" sz="700" cap="none">
                <a:solidFill>
                  <a:srgbClr val="BEB3B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1">
          <p15:clr>
            <a:srgbClr val="F26B43"/>
          </p15:clr>
        </p15:guide>
        <p15:guide id="2" orient="horz" pos="232">
          <p15:clr>
            <a:srgbClr val="F26B43"/>
          </p15:clr>
        </p15:guide>
        <p15:guide id="3" pos="7469">
          <p15:clr>
            <a:srgbClr val="F26B43"/>
          </p15:clr>
        </p15:guide>
        <p15:guide id="4" orient="horz" pos="40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7874"/>
        </a:solidFill>
      </p:bgPr>
    </p:bg>
    <p:spTree>
      <p:nvGrpSpPr>
        <p:cNvPr id="28" name="Shape 2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theforage.com/virtual-internships/NjynCWzGSaWXQCxSX"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7"/>
          <p:cNvSpPr txBox="1"/>
          <p:nvPr>
            <p:ph idx="1" type="subTitle"/>
          </p:nvPr>
        </p:nvSpPr>
        <p:spPr>
          <a:xfrm>
            <a:off x="1136073" y="4128655"/>
            <a:ext cx="9531927" cy="1056485"/>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Clr>
                <a:schemeClr val="lt1"/>
              </a:buClr>
              <a:buSzPts val="1600"/>
              <a:buNone/>
            </a:pPr>
            <a:r>
              <a:rPr b="1" lang="en-US"/>
              <a:t>PREDICTING CUSTOMER BUYING BEHAVIOUR</a:t>
            </a:r>
            <a:endParaRPr b="1"/>
          </a:p>
        </p:txBody>
      </p:sp>
      <p:sp>
        <p:nvSpPr>
          <p:cNvPr id="41" name="Google Shape;41;p7"/>
          <p:cNvSpPr txBox="1"/>
          <p:nvPr>
            <p:ph idx="2" type="body"/>
          </p:nvPr>
        </p:nvSpPr>
        <p:spPr>
          <a:xfrm>
            <a:off x="1524000" y="6230124"/>
            <a:ext cx="9144000" cy="275781"/>
          </a:xfrm>
          <a:prstGeom prst="rect">
            <a:avLst/>
          </a:prstGeom>
          <a:noFill/>
          <a:ln>
            <a:noFill/>
          </a:ln>
        </p:spPr>
        <p:txBody>
          <a:bodyPr anchorCtr="0" anchor="ctr" bIns="45700" lIns="91425" spcFirstLastPara="1" rIns="91425" wrap="square" tIns="45700">
            <a:spAutoFit/>
          </a:bodyPr>
          <a:lstStyle/>
          <a:p>
            <a:pPr indent="0" lvl="0" marL="0" rtl="0" algn="ctr">
              <a:lnSpc>
                <a:spcPct val="150000"/>
              </a:lnSpc>
              <a:spcBef>
                <a:spcPts val="0"/>
              </a:spcBef>
              <a:spcAft>
                <a:spcPts val="0"/>
              </a:spcAft>
              <a:buClr>
                <a:schemeClr val="lt1"/>
              </a:buClr>
              <a:buSzPts val="1600"/>
              <a:buNone/>
            </a:pPr>
            <a:r>
              <a:rPr lang="en-US" sz="1600"/>
              <a:t>20/11/2022</a:t>
            </a:r>
            <a:endParaRPr sz="1600"/>
          </a:p>
        </p:txBody>
      </p:sp>
      <p:pic>
        <p:nvPicPr>
          <p:cNvPr descr="British Airways logo" id="42" name="Google Shape;42;p7">
            <a:hlinkClick r:id="rId3"/>
          </p:cNvPr>
          <p:cNvPicPr preferRelativeResize="0"/>
          <p:nvPr/>
        </p:nvPicPr>
        <p:blipFill rotWithShape="1">
          <a:blip r:embed="rId4">
            <a:alphaModFix/>
          </a:blip>
          <a:srcRect b="0" l="0" r="0" t="0"/>
          <a:stretch/>
        </p:blipFill>
        <p:spPr>
          <a:xfrm>
            <a:off x="2977994" y="2482910"/>
            <a:ext cx="6797309" cy="106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8"/>
          <p:cNvSpPr txBox="1"/>
          <p:nvPr>
            <p:ph type="title"/>
          </p:nvPr>
        </p:nvSpPr>
        <p:spPr>
          <a:xfrm>
            <a:off x="343672" y="323488"/>
            <a:ext cx="10587564" cy="442867"/>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lt1"/>
              </a:buClr>
              <a:buSzPts val="2000"/>
              <a:buFont typeface="Arial"/>
              <a:buNone/>
            </a:pPr>
            <a:r>
              <a:rPr lang="en-US" sz="3100">
                <a:solidFill>
                  <a:schemeClr val="lt2"/>
                </a:solidFill>
                <a:highlight>
                  <a:srgbClr val="ADD1D7"/>
                </a:highlight>
                <a:latin typeface="Roboto"/>
                <a:ea typeface="Roboto"/>
                <a:cs typeface="Roboto"/>
                <a:sym typeface="Roboto"/>
              </a:rPr>
              <a:t>Predictive Model Summary</a:t>
            </a:r>
            <a:endParaRPr b="1" sz="3900">
              <a:solidFill>
                <a:schemeClr val="lt2"/>
              </a:solidFill>
              <a:highlight>
                <a:srgbClr val="ADD1D7"/>
              </a:highlight>
            </a:endParaRPr>
          </a:p>
        </p:txBody>
      </p:sp>
      <p:sp>
        <p:nvSpPr>
          <p:cNvPr id="48" name="Google Shape;48;p8"/>
          <p:cNvSpPr txBox="1"/>
          <p:nvPr>
            <p:ph idx="1" type="body"/>
          </p:nvPr>
        </p:nvSpPr>
        <p:spPr>
          <a:xfrm>
            <a:off x="91450" y="1288475"/>
            <a:ext cx="5708400" cy="4429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b="0" lang="en-US" sz="1400">
                <a:solidFill>
                  <a:schemeClr val="dk1"/>
                </a:solidFill>
                <a:highlight>
                  <a:srgbClr val="F7F7F8"/>
                </a:highlight>
                <a:latin typeface="Roboto"/>
                <a:ea typeface="Roboto"/>
                <a:cs typeface="Roboto"/>
                <a:sym typeface="Roboto"/>
              </a:rPr>
              <a:t>Evaluation Summary:</a:t>
            </a:r>
            <a:endParaRPr b="0" sz="1400">
              <a:solidFill>
                <a:schemeClr val="dk1"/>
              </a:solidFill>
              <a:highlight>
                <a:srgbClr val="F7F7F8"/>
              </a:highlight>
              <a:latin typeface="Roboto"/>
              <a:ea typeface="Roboto"/>
              <a:cs typeface="Roboto"/>
              <a:sym typeface="Roboto"/>
            </a:endParaRPr>
          </a:p>
          <a:p>
            <a:pPr indent="-317500" lvl="0" marL="457200" rtl="0" algn="just">
              <a:lnSpc>
                <a:spcPct val="115000"/>
              </a:lnSpc>
              <a:spcBef>
                <a:spcPts val="1500"/>
              </a:spcBef>
              <a:spcAft>
                <a:spcPts val="0"/>
              </a:spcAft>
              <a:buClr>
                <a:schemeClr val="dk1"/>
              </a:buClr>
              <a:buSzPts val="1400"/>
              <a:buFont typeface="Roboto"/>
              <a:buChar char="●"/>
            </a:pPr>
            <a:r>
              <a:rPr b="0" lang="en-US" sz="1400">
                <a:solidFill>
                  <a:schemeClr val="dk1"/>
                </a:solidFill>
                <a:highlight>
                  <a:srgbClr val="F7F7F8"/>
                </a:highlight>
                <a:latin typeface="Roboto"/>
                <a:ea typeface="Roboto"/>
                <a:cs typeface="Roboto"/>
                <a:sym typeface="Roboto"/>
              </a:rPr>
              <a:t>The most crucial variable in the model was "purchase_lead," representing the time between purchase and departure. This variable exhibited the highest importance in predicting customer bookings.</a:t>
            </a:r>
            <a:endParaRPr b="0" sz="1400">
              <a:solidFill>
                <a:schemeClr val="dk1"/>
              </a:solidFill>
              <a:highlight>
                <a:srgbClr val="F7F7F8"/>
              </a:highlight>
              <a:latin typeface="Roboto"/>
              <a:ea typeface="Roboto"/>
              <a:cs typeface="Roboto"/>
              <a:sym typeface="Roboto"/>
            </a:endParaRPr>
          </a:p>
          <a:p>
            <a:pPr indent="-317500" lvl="0" marL="457200" rtl="0" algn="just">
              <a:lnSpc>
                <a:spcPct val="115000"/>
              </a:lnSpc>
              <a:spcBef>
                <a:spcPts val="0"/>
              </a:spcBef>
              <a:spcAft>
                <a:spcPts val="0"/>
              </a:spcAft>
              <a:buClr>
                <a:schemeClr val="dk1"/>
              </a:buClr>
              <a:buSzPts val="1400"/>
              <a:buFont typeface="Roboto"/>
              <a:buChar char="●"/>
            </a:pPr>
            <a:r>
              <a:rPr b="0" lang="en-US" sz="1400">
                <a:solidFill>
                  <a:schemeClr val="dk1"/>
                </a:solidFill>
                <a:highlight>
                  <a:srgbClr val="F7F7F8"/>
                </a:highlight>
                <a:latin typeface="Roboto"/>
                <a:ea typeface="Roboto"/>
                <a:cs typeface="Roboto"/>
                <a:sym typeface="Roboto"/>
              </a:rPr>
              <a:t>Information related to the flight, including attributes such as flight time and duration, also played a significant role in the model's predictive power.</a:t>
            </a:r>
            <a:endParaRPr b="0" sz="1400">
              <a:solidFill>
                <a:schemeClr val="dk1"/>
              </a:solidFill>
              <a:highlight>
                <a:srgbClr val="F7F7F8"/>
              </a:highlight>
              <a:latin typeface="Roboto"/>
              <a:ea typeface="Roboto"/>
              <a:cs typeface="Roboto"/>
              <a:sym typeface="Roboto"/>
            </a:endParaRPr>
          </a:p>
          <a:p>
            <a:pPr indent="-317500" lvl="0" marL="457200" rtl="0" algn="just">
              <a:lnSpc>
                <a:spcPct val="115000"/>
              </a:lnSpc>
              <a:spcBef>
                <a:spcPts val="0"/>
              </a:spcBef>
              <a:spcAft>
                <a:spcPts val="0"/>
              </a:spcAft>
              <a:buClr>
                <a:schemeClr val="dk1"/>
              </a:buClr>
              <a:buSzPts val="1400"/>
              <a:buFont typeface="Roboto"/>
              <a:buChar char="●"/>
            </a:pPr>
            <a:r>
              <a:rPr b="0" lang="en-US" sz="1400">
                <a:solidFill>
                  <a:schemeClr val="dk1"/>
                </a:solidFill>
                <a:highlight>
                  <a:srgbClr val="F7F7F8"/>
                </a:highlight>
                <a:latin typeface="Roboto"/>
                <a:ea typeface="Roboto"/>
                <a:cs typeface="Roboto"/>
                <a:sym typeface="Roboto"/>
              </a:rPr>
              <a:t>Surprisingly, the "booking origin" of the customer did not contribute significantly to the model's performance.</a:t>
            </a:r>
            <a:endParaRPr b="0" sz="1400">
              <a:solidFill>
                <a:schemeClr val="dk1"/>
              </a:solidFill>
              <a:highlight>
                <a:srgbClr val="F7F7F8"/>
              </a:highlight>
              <a:latin typeface="Roboto"/>
              <a:ea typeface="Roboto"/>
              <a:cs typeface="Roboto"/>
              <a:sym typeface="Roboto"/>
            </a:endParaRPr>
          </a:p>
          <a:p>
            <a:pPr indent="-317500" lvl="0" marL="457200" rtl="0" algn="just">
              <a:lnSpc>
                <a:spcPct val="115000"/>
              </a:lnSpc>
              <a:spcBef>
                <a:spcPts val="0"/>
              </a:spcBef>
              <a:spcAft>
                <a:spcPts val="0"/>
              </a:spcAft>
              <a:buClr>
                <a:schemeClr val="dk1"/>
              </a:buClr>
              <a:buSzPts val="1400"/>
              <a:buFont typeface="Roboto"/>
              <a:buChar char="●"/>
            </a:pPr>
            <a:r>
              <a:rPr b="0" lang="en-US" sz="1400">
                <a:solidFill>
                  <a:schemeClr val="dk1"/>
                </a:solidFill>
                <a:highlight>
                  <a:srgbClr val="F7F7F8"/>
                </a:highlight>
                <a:latin typeface="Roboto"/>
                <a:ea typeface="Roboto"/>
                <a:cs typeface="Roboto"/>
                <a:sym typeface="Roboto"/>
              </a:rPr>
              <a:t>The accuracy of the model was approximately 0.62 (Precision), indicating its ability to correctly classify positive cases. However, the Recall was 0.58, suggesting that the model has limited capability in identifying all positive cases.</a:t>
            </a:r>
            <a:endParaRPr b="0" sz="1400">
              <a:solidFill>
                <a:schemeClr val="dk1"/>
              </a:solidFill>
              <a:highlight>
                <a:srgbClr val="F7F7F8"/>
              </a:highlight>
              <a:latin typeface="Roboto"/>
              <a:ea typeface="Roboto"/>
              <a:cs typeface="Roboto"/>
              <a:sym typeface="Roboto"/>
            </a:endParaRPr>
          </a:p>
          <a:p>
            <a:pPr indent="-317500" lvl="0" marL="457200" rtl="0" algn="just">
              <a:lnSpc>
                <a:spcPct val="115000"/>
              </a:lnSpc>
              <a:spcBef>
                <a:spcPts val="0"/>
              </a:spcBef>
              <a:spcAft>
                <a:spcPts val="0"/>
              </a:spcAft>
              <a:buClr>
                <a:schemeClr val="dk1"/>
              </a:buClr>
              <a:buSzPts val="1400"/>
              <a:buFont typeface="Roboto"/>
              <a:buChar char="●"/>
            </a:pPr>
            <a:r>
              <a:rPr b="0" lang="en-US" sz="1400">
                <a:solidFill>
                  <a:schemeClr val="dk1"/>
                </a:solidFill>
                <a:highlight>
                  <a:srgbClr val="F7F7F8"/>
                </a:highlight>
                <a:latin typeface="Roboto"/>
                <a:ea typeface="Roboto"/>
                <a:cs typeface="Roboto"/>
                <a:sym typeface="Roboto"/>
              </a:rPr>
              <a:t>To enhance model performance, it is advisable to incorporate additional customer-centric features, which can provide a more comprehensive view of customer behavior and booking patterns. This can lead to improved predictive accuracy and a better balance between Precision and Recall.</a:t>
            </a:r>
            <a:endParaRPr b="0" sz="1400">
              <a:solidFill>
                <a:schemeClr val="dk1"/>
              </a:solidFill>
              <a:highlight>
                <a:srgbClr val="F7F7F8"/>
              </a:highlight>
              <a:latin typeface="Roboto"/>
              <a:ea typeface="Roboto"/>
              <a:cs typeface="Roboto"/>
              <a:sym typeface="Roboto"/>
            </a:endParaRPr>
          </a:p>
          <a:p>
            <a:pPr indent="0" lvl="0" marL="1371600" rtl="0" algn="just">
              <a:lnSpc>
                <a:spcPct val="115000"/>
              </a:lnSpc>
              <a:spcBef>
                <a:spcPts val="1500"/>
              </a:spcBef>
              <a:spcAft>
                <a:spcPts val="0"/>
              </a:spcAft>
              <a:buNone/>
            </a:pPr>
            <a:r>
              <a:t/>
            </a:r>
            <a:endParaRPr b="1" sz="2000">
              <a:solidFill>
                <a:schemeClr val="dk1"/>
              </a:solidFill>
              <a:highlight>
                <a:srgbClr val="F7F7F8"/>
              </a:highlight>
              <a:latin typeface="Roboto"/>
              <a:ea typeface="Roboto"/>
              <a:cs typeface="Roboto"/>
              <a:sym typeface="Roboto"/>
            </a:endParaRPr>
          </a:p>
          <a:p>
            <a:pPr indent="0" lvl="0" marL="0" rtl="0" algn="just">
              <a:lnSpc>
                <a:spcPct val="115000"/>
              </a:lnSpc>
              <a:spcBef>
                <a:spcPts val="1500"/>
              </a:spcBef>
              <a:spcAft>
                <a:spcPts val="0"/>
              </a:spcAft>
              <a:buNone/>
            </a:pPr>
            <a:r>
              <a:t/>
            </a:r>
            <a:endParaRPr sz="1700">
              <a:solidFill>
                <a:schemeClr val="dk1"/>
              </a:solidFill>
              <a:highlight>
                <a:srgbClr val="F7F7F8"/>
              </a:highlight>
              <a:latin typeface="Roboto"/>
              <a:ea typeface="Roboto"/>
              <a:cs typeface="Roboto"/>
              <a:sym typeface="Roboto"/>
            </a:endParaRPr>
          </a:p>
          <a:p>
            <a:pPr indent="0" lvl="0" marL="0" rtl="0" algn="just">
              <a:lnSpc>
                <a:spcPct val="100000"/>
              </a:lnSpc>
              <a:spcBef>
                <a:spcPts val="0"/>
              </a:spcBef>
              <a:spcAft>
                <a:spcPts val="0"/>
              </a:spcAft>
              <a:buClr>
                <a:srgbClr val="387C85"/>
              </a:buClr>
              <a:buSzPts val="1800"/>
              <a:buNone/>
            </a:pPr>
            <a:r>
              <a:t/>
            </a:r>
            <a:endParaRPr b="0" sz="1800">
              <a:solidFill>
                <a:srgbClr val="387C85"/>
              </a:solidFill>
            </a:endParaRPr>
          </a:p>
          <a:p>
            <a:pPr indent="0" lvl="0" marL="0" rtl="0" algn="just">
              <a:lnSpc>
                <a:spcPct val="100000"/>
              </a:lnSpc>
              <a:spcBef>
                <a:spcPts val="1000"/>
              </a:spcBef>
              <a:spcAft>
                <a:spcPts val="0"/>
              </a:spcAft>
              <a:buClr>
                <a:srgbClr val="0B5574"/>
              </a:buClr>
              <a:buSzPts val="1800"/>
              <a:buNone/>
            </a:pPr>
            <a:r>
              <a:t/>
            </a:r>
            <a:endParaRPr sz="1800">
              <a:solidFill>
                <a:srgbClr val="387C85"/>
              </a:solidFill>
            </a:endParaRPr>
          </a:p>
          <a:p>
            <a:pPr indent="0" lvl="0" marL="0" rtl="0" algn="just">
              <a:lnSpc>
                <a:spcPct val="100000"/>
              </a:lnSpc>
              <a:spcBef>
                <a:spcPts val="1000"/>
              </a:spcBef>
              <a:spcAft>
                <a:spcPts val="0"/>
              </a:spcAft>
              <a:buClr>
                <a:srgbClr val="0B5574"/>
              </a:buClr>
              <a:buSzPts val="2000"/>
              <a:buNone/>
            </a:pPr>
            <a:r>
              <a:t/>
            </a:r>
            <a:endParaRPr sz="2000">
              <a:solidFill>
                <a:srgbClr val="387C85"/>
              </a:solidFill>
            </a:endParaRPr>
          </a:p>
          <a:p>
            <a:pPr indent="0" lvl="0" marL="0" rtl="0" algn="just">
              <a:lnSpc>
                <a:spcPct val="100000"/>
              </a:lnSpc>
              <a:spcBef>
                <a:spcPts val="1000"/>
              </a:spcBef>
              <a:spcAft>
                <a:spcPts val="0"/>
              </a:spcAft>
              <a:buClr>
                <a:srgbClr val="387C85"/>
              </a:buClr>
              <a:buSzPts val="2000"/>
              <a:buNone/>
            </a:pPr>
            <a:r>
              <a:t/>
            </a:r>
            <a:endParaRPr sz="2000">
              <a:solidFill>
                <a:srgbClr val="387C85"/>
              </a:solidFill>
            </a:endParaRPr>
          </a:p>
        </p:txBody>
      </p:sp>
      <p:sp>
        <p:nvSpPr>
          <p:cNvPr id="49" name="Google Shape;49;p8"/>
          <p:cNvSpPr txBox="1"/>
          <p:nvPr/>
        </p:nvSpPr>
        <p:spPr>
          <a:xfrm>
            <a:off x="6204850" y="5717675"/>
            <a:ext cx="58002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E5DA5"/>
              </a:buClr>
              <a:buSzPts val="1800"/>
              <a:buFont typeface="Arial"/>
              <a:buNone/>
            </a:pPr>
            <a:r>
              <a:rPr b="1" lang="en-US" sz="1800">
                <a:solidFill>
                  <a:schemeClr val="dk1"/>
                </a:solidFill>
                <a:latin typeface="Roboto"/>
                <a:ea typeface="Roboto"/>
                <a:cs typeface="Roboto"/>
                <a:sym typeface="Roboto"/>
              </a:rPr>
              <a:t>Top features that can drive successful flight bookings.</a:t>
            </a:r>
            <a:endParaRPr b="1" sz="105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pic>
        <p:nvPicPr>
          <p:cNvPr id="50" name="Google Shape;50;p8"/>
          <p:cNvPicPr preferRelativeResize="0"/>
          <p:nvPr/>
        </p:nvPicPr>
        <p:blipFill>
          <a:blip r:embed="rId3">
            <a:alphaModFix/>
          </a:blip>
          <a:stretch>
            <a:fillRect/>
          </a:stretch>
        </p:blipFill>
        <p:spPr>
          <a:xfrm>
            <a:off x="5956675" y="1245650"/>
            <a:ext cx="6048375" cy="451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ide Body - Curious Blue (ABBA)">
  <a:themeElements>
    <a:clrScheme name="A BETTER BA">
      <a:dk1>
        <a:srgbClr val="0B5574"/>
      </a:dk1>
      <a:lt1>
        <a:srgbClr val="F6F6F6"/>
      </a:lt1>
      <a:dk2>
        <a:srgbClr val="BEB3B2"/>
      </a:dk2>
      <a:lt2>
        <a:srgbClr val="FFFFFF"/>
      </a:lt2>
      <a:accent1>
        <a:srgbClr val="ADD1D7"/>
      </a:accent1>
      <a:accent2>
        <a:srgbClr val="BCCFEC"/>
      </a:accent2>
      <a:accent3>
        <a:srgbClr val="E37874"/>
      </a:accent3>
      <a:accent4>
        <a:srgbClr val="ADD1D7"/>
      </a:accent4>
      <a:accent5>
        <a:srgbClr val="BEB3B2"/>
      </a:accent5>
      <a:accent6>
        <a:srgbClr val="A3D2D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ction Heading">
  <a:themeElements>
    <a:clrScheme name="British Originals Theme">
      <a:dk1>
        <a:srgbClr val="000000"/>
      </a:dk1>
      <a:lt1>
        <a:srgbClr val="FFFFFF"/>
      </a:lt1>
      <a:dk2>
        <a:srgbClr val="44546A"/>
      </a:dk2>
      <a:lt2>
        <a:srgbClr val="E7E6E6"/>
      </a:lt2>
      <a:accent1>
        <a:srgbClr val="0B5574"/>
      </a:accent1>
      <a:accent2>
        <a:srgbClr val="BCCFEC"/>
      </a:accent2>
      <a:accent3>
        <a:srgbClr val="E37874"/>
      </a:accent3>
      <a:accent4>
        <a:srgbClr val="ADD1D7"/>
      </a:accent4>
      <a:accent5>
        <a:srgbClr val="BEB3B2"/>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ection Heading">
  <a:themeElements>
    <a:clrScheme name="British Originals Theme">
      <a:dk1>
        <a:srgbClr val="000000"/>
      </a:dk1>
      <a:lt1>
        <a:srgbClr val="FFFFFF"/>
      </a:lt1>
      <a:dk2>
        <a:srgbClr val="44546A"/>
      </a:dk2>
      <a:lt2>
        <a:srgbClr val="E7E6E6"/>
      </a:lt2>
      <a:accent1>
        <a:srgbClr val="0B5574"/>
      </a:accent1>
      <a:accent2>
        <a:srgbClr val="BCCFEC"/>
      </a:accent2>
      <a:accent3>
        <a:srgbClr val="E37874"/>
      </a:accent3>
      <a:accent4>
        <a:srgbClr val="ADD1D7"/>
      </a:accent4>
      <a:accent5>
        <a:srgbClr val="BEB3B2"/>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