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445650" y="-98925"/>
            <a:ext cx="82527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Relative importance of features for prediction of estimated stock percentage</a:t>
            </a:r>
            <a:endParaRPr sz="25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40700" y="1174600"/>
            <a:ext cx="4363200" cy="3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>
                <a:highlight>
                  <a:schemeClr val="dk1"/>
                </a:highlight>
              </a:rPr>
              <a:t>Key Insights</a:t>
            </a:r>
            <a:endParaRPr b="1" sz="1500">
              <a:highlight>
                <a:schemeClr val="dk1"/>
              </a:highlight>
            </a:endParaRPr>
          </a:p>
          <a:p>
            <a:pPr indent="-8890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>
                <a:highlight>
                  <a:schemeClr val="dk1"/>
                </a:highlight>
              </a:rPr>
              <a:t>Product Categories: While product categories contribute, they are not predominant predictors of stock levels.</a:t>
            </a:r>
            <a:endParaRPr sz="1400">
              <a:highlight>
                <a:schemeClr val="dk1"/>
              </a:highlight>
            </a:endParaRPr>
          </a:p>
          <a:p>
            <a:pPr indent="-889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>
                <a:highlight>
                  <a:schemeClr val="dk1"/>
                </a:highlight>
              </a:rPr>
              <a:t>Significant Predictors:</a:t>
            </a:r>
            <a:endParaRPr sz="1400">
              <a:highlight>
                <a:schemeClr val="dk1"/>
              </a:highlight>
            </a:endParaRPr>
          </a:p>
          <a:p>
            <a:pPr indent="-88900" lvl="1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>
                <a:highlight>
                  <a:schemeClr val="dk1"/>
                </a:highlight>
              </a:rPr>
              <a:t>Unit Price: Higher unit prices lead to lower stock levels, highlighting price sensitivity.</a:t>
            </a:r>
            <a:endParaRPr sz="1400">
              <a:highlight>
                <a:schemeClr val="dk1"/>
              </a:highlight>
            </a:endParaRPr>
          </a:p>
          <a:p>
            <a:pPr indent="-88900" lvl="1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>
                <a:highlight>
                  <a:schemeClr val="dk1"/>
                </a:highlight>
              </a:rPr>
              <a:t>Temperature: Temperature fluctuations impact stock levels, emphasizing storage conditions.</a:t>
            </a:r>
            <a:endParaRPr sz="1400">
              <a:highlight>
                <a:schemeClr val="dk1"/>
              </a:highlight>
            </a:endParaRPr>
          </a:p>
          <a:p>
            <a:pPr indent="-88900" lvl="1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>
                <a:highlight>
                  <a:schemeClr val="dk1"/>
                </a:highlight>
              </a:rPr>
              <a:t>Hour of Day: Different hours influence stock levels, reflecting customer behavior.</a:t>
            </a:r>
            <a:endParaRPr sz="1400">
              <a:highlight>
                <a:schemeClr val="dk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400">
                <a:highlight>
                  <a:schemeClr val="dk1"/>
                </a:highlight>
              </a:rPr>
              <a:t>We got an accuracy of around 50% with the present data and model. We would need more larger dataset in order to test this model for production. </a:t>
            </a:r>
            <a:endParaRPr sz="1400">
              <a:highlight>
                <a:schemeClr val="dk1"/>
              </a:highlight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600" y="1174600"/>
            <a:ext cx="3926400" cy="33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