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9" r:id="rId1"/>
  </p:sld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DFDBAA-CF71-4D91-AF73-150565E6D764}" v="61" dt="2023-07-23T13:25:51.6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da Kumari" userId="0285de560cbc4d68" providerId="LiveId" clId="{B7DFDBAA-CF71-4D91-AF73-150565E6D764}"/>
    <pc:docChg chg="undo custSel addSld delSld modSld modMainMaster">
      <pc:chgData name="Chanda Kumari" userId="0285de560cbc4d68" providerId="LiveId" clId="{B7DFDBAA-CF71-4D91-AF73-150565E6D764}" dt="2023-07-23T13:25:51.607" v="4078"/>
      <pc:docMkLst>
        <pc:docMk/>
      </pc:docMkLst>
      <pc:sldChg chg="modSp modTransition">
        <pc:chgData name="Chanda Kumari" userId="0285de560cbc4d68" providerId="LiveId" clId="{B7DFDBAA-CF71-4D91-AF73-150565E6D764}" dt="2023-07-23T13:23:49.411" v="4053"/>
        <pc:sldMkLst>
          <pc:docMk/>
          <pc:sldMk cId="259510233" sldId="256"/>
        </pc:sldMkLst>
        <pc:spChg chg="mod">
          <ac:chgData name="Chanda Kumari" userId="0285de560cbc4d68" providerId="LiveId" clId="{B7DFDBAA-CF71-4D91-AF73-150565E6D764}" dt="2023-07-23T07:08:55.618" v="674"/>
          <ac:spMkLst>
            <pc:docMk/>
            <pc:sldMk cId="259510233" sldId="256"/>
            <ac:spMk id="2" creationId="{8B71F895-5700-43B3-8D2E-3F084410AB47}"/>
          </ac:spMkLst>
        </pc:spChg>
        <pc:spChg chg="mod">
          <ac:chgData name="Chanda Kumari" userId="0285de560cbc4d68" providerId="LiveId" clId="{B7DFDBAA-CF71-4D91-AF73-150565E6D764}" dt="2023-07-23T07:08:55.618" v="674"/>
          <ac:spMkLst>
            <pc:docMk/>
            <pc:sldMk cId="259510233" sldId="256"/>
            <ac:spMk id="3" creationId="{1793C578-D746-4C40-BB83-943387DBE412}"/>
          </ac:spMkLst>
        </pc:spChg>
      </pc:sldChg>
      <pc:sldChg chg="del">
        <pc:chgData name="Chanda Kumari" userId="0285de560cbc4d68" providerId="LiveId" clId="{B7DFDBAA-CF71-4D91-AF73-150565E6D764}" dt="2023-07-23T05:35:04.167" v="224" actId="2696"/>
        <pc:sldMkLst>
          <pc:docMk/>
          <pc:sldMk cId="276254585" sldId="257"/>
        </pc:sldMkLst>
      </pc:sldChg>
      <pc:sldChg chg="del">
        <pc:chgData name="Chanda Kumari" userId="0285de560cbc4d68" providerId="LiveId" clId="{B7DFDBAA-CF71-4D91-AF73-150565E6D764}" dt="2023-07-23T05:35:08.002" v="225" actId="2696"/>
        <pc:sldMkLst>
          <pc:docMk/>
          <pc:sldMk cId="2068902062" sldId="258"/>
        </pc:sldMkLst>
      </pc:sldChg>
      <pc:sldChg chg="addSp delSp modSp new mod modTransition">
        <pc:chgData name="Chanda Kumari" userId="0285de560cbc4d68" providerId="LiveId" clId="{B7DFDBAA-CF71-4D91-AF73-150565E6D764}" dt="2023-07-23T13:24:22.487" v="4060"/>
        <pc:sldMkLst>
          <pc:docMk/>
          <pc:sldMk cId="4185573572" sldId="259"/>
        </pc:sldMkLst>
        <pc:spChg chg="mod">
          <ac:chgData name="Chanda Kumari" userId="0285de560cbc4d68" providerId="LiveId" clId="{B7DFDBAA-CF71-4D91-AF73-150565E6D764}" dt="2023-07-23T07:34:48.575" v="1286" actId="255"/>
          <ac:spMkLst>
            <pc:docMk/>
            <pc:sldMk cId="4185573572" sldId="259"/>
            <ac:spMk id="2" creationId="{F1CC9F20-6795-4036-B769-7F0D6CD64C51}"/>
          </ac:spMkLst>
        </pc:spChg>
        <pc:spChg chg="del">
          <ac:chgData name="Chanda Kumari" userId="0285de560cbc4d68" providerId="LiveId" clId="{B7DFDBAA-CF71-4D91-AF73-150565E6D764}" dt="2023-07-23T05:22:43.131" v="1" actId="931"/>
          <ac:spMkLst>
            <pc:docMk/>
            <pc:sldMk cId="4185573572" sldId="259"/>
            <ac:spMk id="3" creationId="{748C1DDB-8774-4207-8202-16142FCF34ED}"/>
          </ac:spMkLst>
        </pc:spChg>
        <pc:spChg chg="mod">
          <ac:chgData name="Chanda Kumari" userId="0285de560cbc4d68" providerId="LiveId" clId="{B7DFDBAA-CF71-4D91-AF73-150565E6D764}" dt="2023-07-23T08:00:45.768" v="1473" actId="20577"/>
          <ac:spMkLst>
            <pc:docMk/>
            <pc:sldMk cId="4185573572" sldId="259"/>
            <ac:spMk id="4" creationId="{F7758AFB-8F96-47A5-968D-E52D5C3DBCA1}"/>
          </ac:spMkLst>
        </pc:spChg>
        <pc:picChg chg="add mod">
          <ac:chgData name="Chanda Kumari" userId="0285de560cbc4d68" providerId="LiveId" clId="{B7DFDBAA-CF71-4D91-AF73-150565E6D764}" dt="2023-07-23T07:08:55.618" v="674"/>
          <ac:picMkLst>
            <pc:docMk/>
            <pc:sldMk cId="4185573572" sldId="259"/>
            <ac:picMk id="6" creationId="{0CD29D00-01C9-43AE-BAF2-5654DF19029B}"/>
          </ac:picMkLst>
        </pc:picChg>
      </pc:sldChg>
      <pc:sldChg chg="addSp delSp modSp new mod modTransition">
        <pc:chgData name="Chanda Kumari" userId="0285de560cbc4d68" providerId="LiveId" clId="{B7DFDBAA-CF71-4D91-AF73-150565E6D764}" dt="2023-07-23T13:24:05.215" v="4056"/>
        <pc:sldMkLst>
          <pc:docMk/>
          <pc:sldMk cId="3763976015" sldId="260"/>
        </pc:sldMkLst>
        <pc:spChg chg="mod">
          <ac:chgData name="Chanda Kumari" userId="0285de560cbc4d68" providerId="LiveId" clId="{B7DFDBAA-CF71-4D91-AF73-150565E6D764}" dt="2023-07-23T07:08:55.618" v="674"/>
          <ac:spMkLst>
            <pc:docMk/>
            <pc:sldMk cId="3763976015" sldId="260"/>
            <ac:spMk id="2" creationId="{94B3FF84-4798-4C70-893F-0010D1639043}"/>
          </ac:spMkLst>
        </pc:spChg>
        <pc:spChg chg="del">
          <ac:chgData name="Chanda Kumari" userId="0285de560cbc4d68" providerId="LiveId" clId="{B7DFDBAA-CF71-4D91-AF73-150565E6D764}" dt="2023-07-23T05:32:37.835" v="207" actId="931"/>
          <ac:spMkLst>
            <pc:docMk/>
            <pc:sldMk cId="3763976015" sldId="260"/>
            <ac:spMk id="3" creationId="{9287ACA1-168C-43C8-B7CA-74EEC213C19B}"/>
          </ac:spMkLst>
        </pc:spChg>
        <pc:spChg chg="mod">
          <ac:chgData name="Chanda Kumari" userId="0285de560cbc4d68" providerId="LiveId" clId="{B7DFDBAA-CF71-4D91-AF73-150565E6D764}" dt="2023-07-23T11:20:45.568" v="1839" actId="20577"/>
          <ac:spMkLst>
            <pc:docMk/>
            <pc:sldMk cId="3763976015" sldId="260"/>
            <ac:spMk id="4" creationId="{372C25A0-0C63-40B8-ACC4-3C5AA11E162F}"/>
          </ac:spMkLst>
        </pc:spChg>
        <pc:picChg chg="add mod">
          <ac:chgData name="Chanda Kumari" userId="0285de560cbc4d68" providerId="LiveId" clId="{B7DFDBAA-CF71-4D91-AF73-150565E6D764}" dt="2023-07-23T07:08:55.618" v="674"/>
          <ac:picMkLst>
            <pc:docMk/>
            <pc:sldMk cId="3763976015" sldId="260"/>
            <ac:picMk id="6" creationId="{3E407DC2-40BD-46E2-91FC-C0BBE493198B}"/>
          </ac:picMkLst>
        </pc:picChg>
      </pc:sldChg>
      <pc:sldChg chg="addSp delSp modSp new del mod">
        <pc:chgData name="Chanda Kumari" userId="0285de560cbc4d68" providerId="LiveId" clId="{B7DFDBAA-CF71-4D91-AF73-150565E6D764}" dt="2023-07-23T06:34:35.755" v="431" actId="2696"/>
        <pc:sldMkLst>
          <pc:docMk/>
          <pc:sldMk cId="345574480" sldId="261"/>
        </pc:sldMkLst>
        <pc:spChg chg="del">
          <ac:chgData name="Chanda Kumari" userId="0285de560cbc4d68" providerId="LiveId" clId="{B7DFDBAA-CF71-4D91-AF73-150565E6D764}" dt="2023-07-23T06:34:23.575" v="428" actId="931"/>
          <ac:spMkLst>
            <pc:docMk/>
            <pc:sldMk cId="345574480" sldId="261"/>
            <ac:spMk id="3" creationId="{4DF6A40F-33F9-4F61-9D8C-B580D212A297}"/>
          </ac:spMkLst>
        </pc:spChg>
        <pc:picChg chg="add mod">
          <ac:chgData name="Chanda Kumari" userId="0285de560cbc4d68" providerId="LiveId" clId="{B7DFDBAA-CF71-4D91-AF73-150565E6D764}" dt="2023-07-23T06:34:29.921" v="430" actId="14100"/>
          <ac:picMkLst>
            <pc:docMk/>
            <pc:sldMk cId="345574480" sldId="261"/>
            <ac:picMk id="6" creationId="{B42B5856-7495-4364-913F-27802D46E515}"/>
          </ac:picMkLst>
        </pc:picChg>
      </pc:sldChg>
      <pc:sldChg chg="addSp delSp modSp new mod modTransition">
        <pc:chgData name="Chanda Kumari" userId="0285de560cbc4d68" providerId="LiveId" clId="{B7DFDBAA-CF71-4D91-AF73-150565E6D764}" dt="2023-07-23T13:24:32.190" v="4063"/>
        <pc:sldMkLst>
          <pc:docMk/>
          <pc:sldMk cId="2652246164" sldId="261"/>
        </pc:sldMkLst>
        <pc:spChg chg="mod">
          <ac:chgData name="Chanda Kumari" userId="0285de560cbc4d68" providerId="LiveId" clId="{B7DFDBAA-CF71-4D91-AF73-150565E6D764}" dt="2023-07-23T11:29:14.337" v="2091" actId="14100"/>
          <ac:spMkLst>
            <pc:docMk/>
            <pc:sldMk cId="2652246164" sldId="261"/>
            <ac:spMk id="2" creationId="{51D2A99D-6065-441C-AB21-028E3828C05B}"/>
          </ac:spMkLst>
        </pc:spChg>
        <pc:spChg chg="add del mod">
          <ac:chgData name="Chanda Kumari" userId="0285de560cbc4d68" providerId="LiveId" clId="{B7DFDBAA-CF71-4D91-AF73-150565E6D764}" dt="2023-07-23T06:38:17.797" v="470" actId="931"/>
          <ac:spMkLst>
            <pc:docMk/>
            <pc:sldMk cId="2652246164" sldId="261"/>
            <ac:spMk id="3" creationId="{AA274112-7428-4BA0-BB0E-8C940667EFBB}"/>
          </ac:spMkLst>
        </pc:spChg>
        <pc:spChg chg="mod">
          <ac:chgData name="Chanda Kumari" userId="0285de560cbc4d68" providerId="LiveId" clId="{B7DFDBAA-CF71-4D91-AF73-150565E6D764}" dt="2023-07-23T11:30:00.757" v="2096"/>
          <ac:spMkLst>
            <pc:docMk/>
            <pc:sldMk cId="2652246164" sldId="261"/>
            <ac:spMk id="4" creationId="{E480A816-46AD-4681-B3D3-260885746DF7}"/>
          </ac:spMkLst>
        </pc:spChg>
        <pc:picChg chg="add del mod">
          <ac:chgData name="Chanda Kumari" userId="0285de560cbc4d68" providerId="LiveId" clId="{B7DFDBAA-CF71-4D91-AF73-150565E6D764}" dt="2023-07-23T06:35:51.390" v="438" actId="931"/>
          <ac:picMkLst>
            <pc:docMk/>
            <pc:sldMk cId="2652246164" sldId="261"/>
            <ac:picMk id="6" creationId="{B4FC5901-5ACB-406A-9297-05A7E6A2B20F}"/>
          </ac:picMkLst>
        </pc:picChg>
        <pc:picChg chg="add del mod">
          <ac:chgData name="Chanda Kumari" userId="0285de560cbc4d68" providerId="LiveId" clId="{B7DFDBAA-CF71-4D91-AF73-150565E6D764}" dt="2023-07-23T06:36:31.183" v="448" actId="931"/>
          <ac:picMkLst>
            <pc:docMk/>
            <pc:sldMk cId="2652246164" sldId="261"/>
            <ac:picMk id="8" creationId="{E53E525F-727D-4A1B-97C4-80876CFC9F0D}"/>
          </ac:picMkLst>
        </pc:picChg>
        <pc:picChg chg="add del mod">
          <ac:chgData name="Chanda Kumari" userId="0285de560cbc4d68" providerId="LiveId" clId="{B7DFDBAA-CF71-4D91-AF73-150565E6D764}" dt="2023-07-23T06:36:47.683" v="450" actId="931"/>
          <ac:picMkLst>
            <pc:docMk/>
            <pc:sldMk cId="2652246164" sldId="261"/>
            <ac:picMk id="10" creationId="{CDA777EA-D533-453B-8705-2CCFA11A95F3}"/>
          </ac:picMkLst>
        </pc:picChg>
        <pc:picChg chg="add del mod">
          <ac:chgData name="Chanda Kumari" userId="0285de560cbc4d68" providerId="LiveId" clId="{B7DFDBAA-CF71-4D91-AF73-150565E6D764}" dt="2023-07-23T06:37:54.615" v="465" actId="931"/>
          <ac:picMkLst>
            <pc:docMk/>
            <pc:sldMk cId="2652246164" sldId="261"/>
            <ac:picMk id="12" creationId="{947CCF0B-D961-4516-AFB2-A2DA7608344F}"/>
          </ac:picMkLst>
        </pc:picChg>
        <pc:picChg chg="add mod">
          <ac:chgData name="Chanda Kumari" userId="0285de560cbc4d68" providerId="LiveId" clId="{B7DFDBAA-CF71-4D91-AF73-150565E6D764}" dt="2023-07-23T11:29:29.143" v="2094" actId="14100"/>
          <ac:picMkLst>
            <pc:docMk/>
            <pc:sldMk cId="2652246164" sldId="261"/>
            <ac:picMk id="14" creationId="{A94AA239-862A-46FA-8008-12FCD44F9C32}"/>
          </ac:picMkLst>
        </pc:picChg>
      </pc:sldChg>
      <pc:sldChg chg="addSp delSp modSp new mod modTransition">
        <pc:chgData name="Chanda Kumari" userId="0285de560cbc4d68" providerId="LiveId" clId="{B7DFDBAA-CF71-4D91-AF73-150565E6D764}" dt="2023-07-23T13:24:42.311" v="4065"/>
        <pc:sldMkLst>
          <pc:docMk/>
          <pc:sldMk cId="514493002" sldId="262"/>
        </pc:sldMkLst>
        <pc:spChg chg="mod">
          <ac:chgData name="Chanda Kumari" userId="0285de560cbc4d68" providerId="LiveId" clId="{B7DFDBAA-CF71-4D91-AF73-150565E6D764}" dt="2023-07-23T08:30:19.493" v="1587" actId="20577"/>
          <ac:spMkLst>
            <pc:docMk/>
            <pc:sldMk cId="514493002" sldId="262"/>
            <ac:spMk id="2" creationId="{5796604F-EC14-4ABB-8905-C70AC7BAE03D}"/>
          </ac:spMkLst>
        </pc:spChg>
        <pc:spChg chg="del">
          <ac:chgData name="Chanda Kumari" userId="0285de560cbc4d68" providerId="LiveId" clId="{B7DFDBAA-CF71-4D91-AF73-150565E6D764}" dt="2023-07-23T06:41:07.097" v="483" actId="931"/>
          <ac:spMkLst>
            <pc:docMk/>
            <pc:sldMk cId="514493002" sldId="262"/>
            <ac:spMk id="3" creationId="{03653C20-D30A-4E00-98E0-6C603D6C1126}"/>
          </ac:spMkLst>
        </pc:spChg>
        <pc:spChg chg="mod">
          <ac:chgData name="Chanda Kumari" userId="0285de560cbc4d68" providerId="LiveId" clId="{B7DFDBAA-CF71-4D91-AF73-150565E6D764}" dt="2023-07-23T08:32:19.948" v="1651" actId="120"/>
          <ac:spMkLst>
            <pc:docMk/>
            <pc:sldMk cId="514493002" sldId="262"/>
            <ac:spMk id="4" creationId="{77F75F73-E998-4FE6-8F88-7C066FEB0F35}"/>
          </ac:spMkLst>
        </pc:spChg>
        <pc:picChg chg="add mod">
          <ac:chgData name="Chanda Kumari" userId="0285de560cbc4d68" providerId="LiveId" clId="{B7DFDBAA-CF71-4D91-AF73-150565E6D764}" dt="2023-07-23T07:08:55.618" v="674"/>
          <ac:picMkLst>
            <pc:docMk/>
            <pc:sldMk cId="514493002" sldId="262"/>
            <ac:picMk id="6" creationId="{92E51CC7-EF7F-4D5F-9267-81B4EB653180}"/>
          </ac:picMkLst>
        </pc:picChg>
      </pc:sldChg>
      <pc:sldChg chg="addSp delSp modSp new mod modTransition">
        <pc:chgData name="Chanda Kumari" userId="0285de560cbc4d68" providerId="LiveId" clId="{B7DFDBAA-CF71-4D91-AF73-150565E6D764}" dt="2023-07-23T13:25:09.688" v="4071"/>
        <pc:sldMkLst>
          <pc:docMk/>
          <pc:sldMk cId="2210152936" sldId="263"/>
        </pc:sldMkLst>
        <pc:spChg chg="mod">
          <ac:chgData name="Chanda Kumari" userId="0285de560cbc4d68" providerId="LiveId" clId="{B7DFDBAA-CF71-4D91-AF73-150565E6D764}" dt="2023-07-23T07:08:55.618" v="674"/>
          <ac:spMkLst>
            <pc:docMk/>
            <pc:sldMk cId="2210152936" sldId="263"/>
            <ac:spMk id="2" creationId="{C85CA2A5-6C49-4020-B6A8-1F5ADC77B702}"/>
          </ac:spMkLst>
        </pc:spChg>
        <pc:spChg chg="del">
          <ac:chgData name="Chanda Kumari" userId="0285de560cbc4d68" providerId="LiveId" clId="{B7DFDBAA-CF71-4D91-AF73-150565E6D764}" dt="2023-07-23T06:44:56.896" v="485" actId="931"/>
          <ac:spMkLst>
            <pc:docMk/>
            <pc:sldMk cId="2210152936" sldId="263"/>
            <ac:spMk id="3" creationId="{5949EEE8-16DA-4942-B94F-16B0D986D805}"/>
          </ac:spMkLst>
        </pc:spChg>
        <pc:spChg chg="mod">
          <ac:chgData name="Chanda Kumari" userId="0285de560cbc4d68" providerId="LiveId" clId="{B7DFDBAA-CF71-4D91-AF73-150565E6D764}" dt="2023-07-23T07:31:30.872" v="1274" actId="14100"/>
          <ac:spMkLst>
            <pc:docMk/>
            <pc:sldMk cId="2210152936" sldId="263"/>
            <ac:spMk id="4" creationId="{F3309E09-4E42-4EF3-AA62-466E552479C1}"/>
          </ac:spMkLst>
        </pc:spChg>
        <pc:picChg chg="add mod">
          <ac:chgData name="Chanda Kumari" userId="0285de560cbc4d68" providerId="LiveId" clId="{B7DFDBAA-CF71-4D91-AF73-150565E6D764}" dt="2023-07-23T07:08:55.618" v="674"/>
          <ac:picMkLst>
            <pc:docMk/>
            <pc:sldMk cId="2210152936" sldId="263"/>
            <ac:picMk id="6" creationId="{7B3B42BB-5696-4F6B-89B9-14654A9E49AD}"/>
          </ac:picMkLst>
        </pc:picChg>
      </pc:sldChg>
      <pc:sldChg chg="addSp delSp modSp new mod modTransition">
        <pc:chgData name="Chanda Kumari" userId="0285de560cbc4d68" providerId="LiveId" clId="{B7DFDBAA-CF71-4D91-AF73-150565E6D764}" dt="2023-07-23T13:25:17.985" v="4072"/>
        <pc:sldMkLst>
          <pc:docMk/>
          <pc:sldMk cId="2882431729" sldId="264"/>
        </pc:sldMkLst>
        <pc:spChg chg="mod">
          <ac:chgData name="Chanda Kumari" userId="0285de560cbc4d68" providerId="LiveId" clId="{B7DFDBAA-CF71-4D91-AF73-150565E6D764}" dt="2023-07-23T13:17:38.641" v="4047" actId="14100"/>
          <ac:spMkLst>
            <pc:docMk/>
            <pc:sldMk cId="2882431729" sldId="264"/>
            <ac:spMk id="2" creationId="{6E01A271-0DF9-45ED-876E-739232DCED8E}"/>
          </ac:spMkLst>
        </pc:spChg>
        <pc:spChg chg="del mod">
          <ac:chgData name="Chanda Kumari" userId="0285de560cbc4d68" providerId="LiveId" clId="{B7DFDBAA-CF71-4D91-AF73-150565E6D764}" dt="2023-07-23T06:46:14.473" v="514" actId="931"/>
          <ac:spMkLst>
            <pc:docMk/>
            <pc:sldMk cId="2882431729" sldId="264"/>
            <ac:spMk id="3" creationId="{584B43B2-9626-42FD-96DD-3DC305A85E3F}"/>
          </ac:spMkLst>
        </pc:spChg>
        <pc:spChg chg="mod">
          <ac:chgData name="Chanda Kumari" userId="0285de560cbc4d68" providerId="LiveId" clId="{B7DFDBAA-CF71-4D91-AF73-150565E6D764}" dt="2023-07-23T13:17:29.708" v="4046" actId="313"/>
          <ac:spMkLst>
            <pc:docMk/>
            <pc:sldMk cId="2882431729" sldId="264"/>
            <ac:spMk id="4" creationId="{EF95CCD7-BB25-4A55-AA55-684C71AD3CEF}"/>
          </ac:spMkLst>
        </pc:spChg>
        <pc:spChg chg="add del mod">
          <ac:chgData name="Chanda Kumari" userId="0285de560cbc4d68" providerId="LiveId" clId="{B7DFDBAA-CF71-4D91-AF73-150565E6D764}" dt="2023-07-23T11:57:00.886" v="2389" actId="478"/>
          <ac:spMkLst>
            <pc:docMk/>
            <pc:sldMk cId="2882431729" sldId="264"/>
            <ac:spMk id="8" creationId="{58B08457-0109-457C-BEE8-95124E3925DE}"/>
          </ac:spMkLst>
        </pc:spChg>
        <pc:picChg chg="add mod">
          <ac:chgData name="Chanda Kumari" userId="0285de560cbc4d68" providerId="LiveId" clId="{B7DFDBAA-CF71-4D91-AF73-150565E6D764}" dt="2023-07-23T11:56:48.723" v="2387" actId="14100"/>
          <ac:picMkLst>
            <pc:docMk/>
            <pc:sldMk cId="2882431729" sldId="264"/>
            <ac:picMk id="5" creationId="{9F4923F2-AA61-4A45-AB44-5BA468B22692}"/>
          </ac:picMkLst>
        </pc:picChg>
        <pc:picChg chg="add del mod">
          <ac:chgData name="Chanda Kumari" userId="0285de560cbc4d68" providerId="LiveId" clId="{B7DFDBAA-CF71-4D91-AF73-150565E6D764}" dt="2023-07-23T11:56:10.025" v="2377" actId="478"/>
          <ac:picMkLst>
            <pc:docMk/>
            <pc:sldMk cId="2882431729" sldId="264"/>
            <ac:picMk id="6" creationId="{B8392F55-2456-48DF-B547-8020ACE6974B}"/>
          </ac:picMkLst>
        </pc:picChg>
      </pc:sldChg>
      <pc:sldChg chg="addSp delSp modSp new mod modTransition">
        <pc:chgData name="Chanda Kumari" userId="0285de560cbc4d68" providerId="LiveId" clId="{B7DFDBAA-CF71-4D91-AF73-150565E6D764}" dt="2023-07-23T13:25:29.733" v="4074"/>
        <pc:sldMkLst>
          <pc:docMk/>
          <pc:sldMk cId="2922790597" sldId="265"/>
        </pc:sldMkLst>
        <pc:spChg chg="mod">
          <ac:chgData name="Chanda Kumari" userId="0285de560cbc4d68" providerId="LiveId" clId="{B7DFDBAA-CF71-4D91-AF73-150565E6D764}" dt="2023-07-23T07:25:11.360" v="1086" actId="14100"/>
          <ac:spMkLst>
            <pc:docMk/>
            <pc:sldMk cId="2922790597" sldId="265"/>
            <ac:spMk id="2" creationId="{1A468D1E-3309-4D04-BA63-55A98DA01866}"/>
          </ac:spMkLst>
        </pc:spChg>
        <pc:spChg chg="add del mod">
          <ac:chgData name="Chanda Kumari" userId="0285de560cbc4d68" providerId="LiveId" clId="{B7DFDBAA-CF71-4D91-AF73-150565E6D764}" dt="2023-07-23T06:52:54.024" v="548" actId="931"/>
          <ac:spMkLst>
            <pc:docMk/>
            <pc:sldMk cId="2922790597" sldId="265"/>
            <ac:spMk id="3" creationId="{73F2C464-186B-49D4-8AB2-557656D5E7B2}"/>
          </ac:spMkLst>
        </pc:spChg>
        <pc:spChg chg="mod">
          <ac:chgData name="Chanda Kumari" userId="0285de560cbc4d68" providerId="LiveId" clId="{B7DFDBAA-CF71-4D91-AF73-150565E6D764}" dt="2023-07-23T07:58:47.244" v="1427" actId="20577"/>
          <ac:spMkLst>
            <pc:docMk/>
            <pc:sldMk cId="2922790597" sldId="265"/>
            <ac:spMk id="4" creationId="{B9C5C3A1-4340-4E9F-9B3F-A1C117FDE2A2}"/>
          </ac:spMkLst>
        </pc:spChg>
        <pc:picChg chg="add del mod">
          <ac:chgData name="Chanda Kumari" userId="0285de560cbc4d68" providerId="LiveId" clId="{B7DFDBAA-CF71-4D91-AF73-150565E6D764}" dt="2023-07-23T06:52:26.022" v="542" actId="931"/>
          <ac:picMkLst>
            <pc:docMk/>
            <pc:sldMk cId="2922790597" sldId="265"/>
            <ac:picMk id="6" creationId="{614FDC46-A54A-43E0-ADA9-C9EC3CF7F4B1}"/>
          </ac:picMkLst>
        </pc:picChg>
        <pc:picChg chg="add mod">
          <ac:chgData name="Chanda Kumari" userId="0285de560cbc4d68" providerId="LiveId" clId="{B7DFDBAA-CF71-4D91-AF73-150565E6D764}" dt="2023-07-23T08:20:56.224" v="1497" actId="14100"/>
          <ac:picMkLst>
            <pc:docMk/>
            <pc:sldMk cId="2922790597" sldId="265"/>
            <ac:picMk id="8" creationId="{EFA29703-7C85-4DA5-82D3-0CDA3C21C13A}"/>
          </ac:picMkLst>
        </pc:picChg>
      </pc:sldChg>
      <pc:sldChg chg="modSp new mod modTransition">
        <pc:chgData name="Chanda Kumari" userId="0285de560cbc4d68" providerId="LiveId" clId="{B7DFDBAA-CF71-4D91-AF73-150565E6D764}" dt="2023-07-23T13:25:38.546" v="4075"/>
        <pc:sldMkLst>
          <pc:docMk/>
          <pc:sldMk cId="455940565" sldId="266"/>
        </pc:sldMkLst>
        <pc:spChg chg="mod">
          <ac:chgData name="Chanda Kumari" userId="0285de560cbc4d68" providerId="LiveId" clId="{B7DFDBAA-CF71-4D91-AF73-150565E6D764}" dt="2023-07-23T08:14:05.971" v="1474" actId="1076"/>
          <ac:spMkLst>
            <pc:docMk/>
            <pc:sldMk cId="455940565" sldId="266"/>
            <ac:spMk id="2" creationId="{7CA412C1-5285-4B3E-8FE9-8E0A235D0CB0}"/>
          </ac:spMkLst>
        </pc:spChg>
        <pc:spChg chg="mod">
          <ac:chgData name="Chanda Kumari" userId="0285de560cbc4d68" providerId="LiveId" clId="{B7DFDBAA-CF71-4D91-AF73-150565E6D764}" dt="2023-07-23T12:55:05.311" v="3439" actId="20577"/>
          <ac:spMkLst>
            <pc:docMk/>
            <pc:sldMk cId="455940565" sldId="266"/>
            <ac:spMk id="3" creationId="{B548583F-C253-46E4-A8E9-84D7128F3517}"/>
          </ac:spMkLst>
        </pc:spChg>
      </pc:sldChg>
      <pc:sldChg chg="addSp modSp new mod modTransition">
        <pc:chgData name="Chanda Kumari" userId="0285de560cbc4d68" providerId="LiveId" clId="{B7DFDBAA-CF71-4D91-AF73-150565E6D764}" dt="2023-07-23T13:25:51.607" v="4078"/>
        <pc:sldMkLst>
          <pc:docMk/>
          <pc:sldMk cId="2541979684" sldId="267"/>
        </pc:sldMkLst>
        <pc:spChg chg="mod">
          <ac:chgData name="Chanda Kumari" userId="0285de560cbc4d68" providerId="LiveId" clId="{B7DFDBAA-CF71-4D91-AF73-150565E6D764}" dt="2023-07-23T08:15:01.511" v="1486" actId="20577"/>
          <ac:spMkLst>
            <pc:docMk/>
            <pc:sldMk cId="2541979684" sldId="267"/>
            <ac:spMk id="2" creationId="{090C6244-FD34-4D00-90C6-97C628DF6E7C}"/>
          </ac:spMkLst>
        </pc:spChg>
        <pc:picChg chg="add mod">
          <ac:chgData name="Chanda Kumari" userId="0285de560cbc4d68" providerId="LiveId" clId="{B7DFDBAA-CF71-4D91-AF73-150565E6D764}" dt="2023-07-23T08:19:31.432" v="1491" actId="1076"/>
          <ac:picMkLst>
            <pc:docMk/>
            <pc:sldMk cId="2541979684" sldId="267"/>
            <ac:picMk id="4" creationId="{E26EA364-6F27-42E7-B425-C8A40FCC0162}"/>
          </ac:picMkLst>
        </pc:picChg>
      </pc:sldChg>
      <pc:sldChg chg="new del">
        <pc:chgData name="Chanda Kumari" userId="0285de560cbc4d68" providerId="LiveId" clId="{B7DFDBAA-CF71-4D91-AF73-150565E6D764}" dt="2023-07-23T08:14:55.372" v="1477" actId="2696"/>
        <pc:sldMkLst>
          <pc:docMk/>
          <pc:sldMk cId="931448768" sldId="268"/>
        </pc:sldMkLst>
      </pc:sldChg>
      <pc:sldChg chg="delSp modSp new del mod">
        <pc:chgData name="Chanda Kumari" userId="0285de560cbc4d68" providerId="LiveId" clId="{B7DFDBAA-CF71-4D91-AF73-150565E6D764}" dt="2023-07-23T12:56:42.787" v="3448" actId="2696"/>
        <pc:sldMkLst>
          <pc:docMk/>
          <pc:sldMk cId="957592436" sldId="268"/>
        </pc:sldMkLst>
        <pc:spChg chg="mod">
          <ac:chgData name="Chanda Kumari" userId="0285de560cbc4d68" providerId="LiveId" clId="{B7DFDBAA-CF71-4D91-AF73-150565E6D764}" dt="2023-07-23T12:56:27.640" v="3447" actId="14100"/>
          <ac:spMkLst>
            <pc:docMk/>
            <pc:sldMk cId="957592436" sldId="268"/>
            <ac:spMk id="2" creationId="{710F7956-1DA3-4521-AFF0-D8D599BAB761}"/>
          </ac:spMkLst>
        </pc:spChg>
        <pc:spChg chg="del mod">
          <ac:chgData name="Chanda Kumari" userId="0285de560cbc4d68" providerId="LiveId" clId="{B7DFDBAA-CF71-4D91-AF73-150565E6D764}" dt="2023-07-23T12:56:21.377" v="3445" actId="478"/>
          <ac:spMkLst>
            <pc:docMk/>
            <pc:sldMk cId="957592436" sldId="268"/>
            <ac:spMk id="3" creationId="{CD3A6E6B-0096-4AD2-AC43-865CD869BE16}"/>
          </ac:spMkLst>
        </pc:spChg>
      </pc:sldChg>
      <pc:sldChg chg="delSp modSp new mod modTransition">
        <pc:chgData name="Chanda Kumari" userId="0285de560cbc4d68" providerId="LiveId" clId="{B7DFDBAA-CF71-4D91-AF73-150565E6D764}" dt="2023-07-23T13:25:44.789" v="4077"/>
        <pc:sldMkLst>
          <pc:docMk/>
          <pc:sldMk cId="1405657016" sldId="268"/>
        </pc:sldMkLst>
        <pc:spChg chg="del mod">
          <ac:chgData name="Chanda Kumari" userId="0285de560cbc4d68" providerId="LiveId" clId="{B7DFDBAA-CF71-4D91-AF73-150565E6D764}" dt="2023-07-23T12:57:31.139" v="3452" actId="478"/>
          <ac:spMkLst>
            <pc:docMk/>
            <pc:sldMk cId="1405657016" sldId="268"/>
            <ac:spMk id="2" creationId="{E834FEC8-53ED-474A-AC0C-468896F8373C}"/>
          </ac:spMkLst>
        </pc:spChg>
        <pc:spChg chg="del">
          <ac:chgData name="Chanda Kumari" userId="0285de560cbc4d68" providerId="LiveId" clId="{B7DFDBAA-CF71-4D91-AF73-150565E6D764}" dt="2023-07-23T12:57:25.289" v="3450" actId="478"/>
          <ac:spMkLst>
            <pc:docMk/>
            <pc:sldMk cId="1405657016" sldId="268"/>
            <ac:spMk id="3" creationId="{BBD9E0ED-88D1-4017-892A-25149E04DD15}"/>
          </ac:spMkLst>
        </pc:spChg>
        <pc:spChg chg="mod">
          <ac:chgData name="Chanda Kumari" userId="0285de560cbc4d68" providerId="LiveId" clId="{B7DFDBAA-CF71-4D91-AF73-150565E6D764}" dt="2023-07-23T13:18:29.799" v="4051" actId="14100"/>
          <ac:spMkLst>
            <pc:docMk/>
            <pc:sldMk cId="1405657016" sldId="268"/>
            <ac:spMk id="4" creationId="{A8ACCE09-8436-4E30-872A-7891DABF1324}"/>
          </ac:spMkLst>
        </pc:spChg>
      </pc:sldChg>
      <pc:sldMasterChg chg="modSldLayout">
        <pc:chgData name="Chanda Kumari" userId="0285de560cbc4d68" providerId="LiveId" clId="{B7DFDBAA-CF71-4D91-AF73-150565E6D764}" dt="2023-07-23T07:08:54.948" v="673"/>
        <pc:sldMasterMkLst>
          <pc:docMk/>
          <pc:sldMasterMk cId="1380075621" sldId="2147483900"/>
        </pc:sldMasterMkLst>
        <pc:sldLayoutChg chg="addSp delSp">
          <pc:chgData name="Chanda Kumari" userId="0285de560cbc4d68" providerId="LiveId" clId="{B7DFDBAA-CF71-4D91-AF73-150565E6D764}" dt="2023-07-23T07:08:54.948" v="673"/>
          <pc:sldLayoutMkLst>
            <pc:docMk/>
            <pc:sldMasterMk cId="1380075621" sldId="2147483900"/>
            <pc:sldLayoutMk cId="2051423816" sldId="2147483918"/>
          </pc:sldLayoutMkLst>
          <pc:spChg chg="add del">
            <ac:chgData name="Chanda Kumari" userId="0285de560cbc4d68" providerId="LiveId" clId="{B7DFDBAA-CF71-4D91-AF73-150565E6D764}" dt="2023-07-23T07:08:54.948" v="673"/>
            <ac:spMkLst>
              <pc:docMk/>
              <pc:sldMasterMk cId="1380075621" sldId="2147483900"/>
              <pc:sldLayoutMk cId="2051423816" sldId="2147483918"/>
              <ac:spMk id="10" creationId="{00000000-0000-0000-0000-000000000000}"/>
            </ac:spMkLst>
          </pc:spChg>
          <pc:spChg chg="add del">
            <ac:chgData name="Chanda Kumari" userId="0285de560cbc4d68" providerId="LiveId" clId="{B7DFDBAA-CF71-4D91-AF73-150565E6D764}" dt="2023-07-23T07:08:54.948" v="673"/>
            <ac:spMkLst>
              <pc:docMk/>
              <pc:sldMasterMk cId="1380075621" sldId="2147483900"/>
              <pc:sldLayoutMk cId="2051423816" sldId="2147483918"/>
              <ac:spMk id="25" creationId="{00000000-0000-0000-0000-000000000000}"/>
            </ac:spMkLst>
          </pc:spChg>
          <pc:spChg chg="add del">
            <ac:chgData name="Chanda Kumari" userId="0285de560cbc4d68" providerId="LiveId" clId="{B7DFDBAA-CF71-4D91-AF73-150565E6D764}" dt="2023-07-23T07:08:54.948" v="673"/>
            <ac:spMkLst>
              <pc:docMk/>
              <pc:sldMasterMk cId="1380075621" sldId="2147483900"/>
              <pc:sldLayoutMk cId="2051423816" sldId="2147483918"/>
              <ac:spMk id="26" creationId="{00000000-0000-0000-0000-000000000000}"/>
            </ac:spMkLst>
          </pc:spChg>
        </pc:sldLayoutChg>
        <pc:sldLayoutChg chg="addSp delSp">
          <pc:chgData name="Chanda Kumari" userId="0285de560cbc4d68" providerId="LiveId" clId="{B7DFDBAA-CF71-4D91-AF73-150565E6D764}" dt="2023-07-23T07:08:54.948" v="673"/>
          <pc:sldLayoutMkLst>
            <pc:docMk/>
            <pc:sldMasterMk cId="1380075621" sldId="2147483900"/>
            <pc:sldLayoutMk cId="2429563750" sldId="2147483919"/>
          </pc:sldLayoutMkLst>
          <pc:spChg chg="add del">
            <ac:chgData name="Chanda Kumari" userId="0285de560cbc4d68" providerId="LiveId" clId="{B7DFDBAA-CF71-4D91-AF73-150565E6D764}" dt="2023-07-23T07:08:54.948" v="673"/>
            <ac:spMkLst>
              <pc:docMk/>
              <pc:sldMasterMk cId="1380075621" sldId="2147483900"/>
              <pc:sldLayoutMk cId="2429563750" sldId="2147483919"/>
              <ac:spMk id="7" creationId="{00000000-0000-0000-0000-000000000000}"/>
            </ac:spMkLst>
          </pc:spChg>
          <pc:spChg chg="add del">
            <ac:chgData name="Chanda Kumari" userId="0285de560cbc4d68" providerId="LiveId" clId="{B7DFDBAA-CF71-4D91-AF73-150565E6D764}" dt="2023-07-23T07:08:54.948" v="673"/>
            <ac:spMkLst>
              <pc:docMk/>
              <pc:sldMasterMk cId="1380075621" sldId="2147483900"/>
              <pc:sldLayoutMk cId="2429563750" sldId="2147483919"/>
              <ac:spMk id="9" creationId="{00000000-0000-0000-0000-000000000000}"/>
            </ac:spMkLst>
          </pc:spChg>
          <pc:spChg chg="add del">
            <ac:chgData name="Chanda Kumari" userId="0285de560cbc4d68" providerId="LiveId" clId="{B7DFDBAA-CF71-4D91-AF73-150565E6D764}" dt="2023-07-23T07:08:54.948" v="673"/>
            <ac:spMkLst>
              <pc:docMk/>
              <pc:sldMasterMk cId="1380075621" sldId="2147483900"/>
              <pc:sldLayoutMk cId="2429563750" sldId="2147483919"/>
              <ac:spMk id="29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3448B07-2C06-4CF2-8E91-F7385E71E2CB}" type="datetimeFigureOut">
              <a:rPr lang="en-US" smtClean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54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1663-7765-4EF4-B97F-A02E70C6265E}" type="datetimeFigureOut">
              <a:rPr lang="en-US" smtClean="0"/>
              <a:t>7/23/2023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23934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1663-7765-4EF4-B97F-A02E70C6265E}" type="datetimeFigureOut">
              <a:rPr lang="en-US" smtClean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83274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1663-7765-4EF4-B97F-A02E70C6265E}" type="datetimeFigureOut">
              <a:rPr lang="en-US" smtClean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59979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1663-7765-4EF4-B97F-A02E70C6265E}" type="datetimeFigureOut">
              <a:rPr lang="en-US" smtClean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78904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1663-7765-4EF4-B97F-A02E70C6265E}" type="datetimeFigureOut">
              <a:rPr lang="en-US" smtClean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63463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1663-7765-4EF4-B97F-A02E70C6265E}" type="datetimeFigureOut">
              <a:rPr lang="en-US" smtClean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36004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smtClean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942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smtClean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82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smtClean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01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DAC-232D-4042-B5C0-E64770A42A28}" type="datetimeFigureOut">
              <a:rPr lang="en-US" smtClean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21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smtClean="0"/>
              <a:t>7/23/2023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08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smtClean="0"/>
              <a:t>7/23/2023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32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smtClean="0"/>
              <a:t>7/23/2023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895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smtClean="0"/>
              <a:t>7/23/2023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07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smtClean="0"/>
              <a:t>7/23/2023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37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smtClean="0"/>
              <a:t>7/23/2023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575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8A1663-7765-4EF4-B97F-A02E70C6265E}" type="datetimeFigureOut">
              <a:rPr lang="en-US" smtClean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33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  <p:sldLayoutId id="2147483886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1F895-5700-43B3-8D2E-3F084410AB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3C578-D746-4C40-BB83-943387DBE4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Churn Model </a:t>
            </a:r>
          </a:p>
        </p:txBody>
      </p:sp>
    </p:spTree>
    <p:extLst>
      <p:ext uri="{BB962C8B-B14F-4D97-AF65-F5344CB8AC3E}">
        <p14:creationId xmlns:p14="http://schemas.microsoft.com/office/powerpoint/2010/main" val="259510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CCE09-8436-4E30-872A-7891DABF1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1" y="1483568"/>
            <a:ext cx="9609666" cy="4392296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2000" dirty="0"/>
              <a:t>Revaluate the forecasting technique used to predict the electricity consumption rate .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2000" dirty="0"/>
              <a:t>Consider adopting advanced technology such as hybrid forecasting or time series analysis to capture the complex pattern of electricity consumption 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2000" dirty="0"/>
              <a:t>Conducting a customer profitability research can help understand the potential customers.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2000" dirty="0"/>
              <a:t> Focusing on retaining high margin customers to enhance overall profitability.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5657016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C6244-FD34-4D00-90C6-97C628DF6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6EA364-6F27-42E7-B425-C8A40FCC0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393" y="2500203"/>
            <a:ext cx="4500887" cy="337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79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FF84-4798-4C70-893F-0010D1639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/>
              <a:t>Sales Channel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E407DC2-40BD-46E2-91FC-C0BBE493198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/>
        </p:blipFill>
        <p:spPr>
          <a:xfrm>
            <a:off x="2768573" y="858416"/>
            <a:ext cx="6663322" cy="37602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C25A0-0C63-40B8-ACC4-3C5AA11E1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Missing channel contains a potential number of clients. </a:t>
            </a:r>
          </a:p>
        </p:txBody>
      </p:sp>
    </p:spTree>
    <p:extLst>
      <p:ext uri="{BB962C8B-B14F-4D97-AF65-F5344CB8AC3E}">
        <p14:creationId xmlns:p14="http://schemas.microsoft.com/office/powerpoint/2010/main" val="376397601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9F20-6795-4036-B769-7F0D6CD64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64826"/>
          </a:xfrm>
        </p:spPr>
        <p:txBody>
          <a:bodyPr>
            <a:noAutofit/>
          </a:bodyPr>
          <a:lstStyle/>
          <a:p>
            <a:r>
              <a:rPr lang="en-IN" sz="4000" dirty="0"/>
              <a:t>Churn</a:t>
            </a:r>
            <a:r>
              <a:rPr lang="en-IN" sz="4800" dirty="0"/>
              <a:t> Rate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D29D00-01C9-43AE-BAF2-5654DF190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1002826"/>
            <a:ext cx="5470525" cy="485234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58AFB-8F96-47A5-968D-E52D5C3DB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190240"/>
            <a:ext cx="3718455" cy="2279229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/>
              <a:t>In last 3 months, more than 1,50,000 churns have occurred.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/>
              <a:t>Around 17,000 people have retained.</a:t>
            </a:r>
          </a:p>
        </p:txBody>
      </p:sp>
    </p:spTree>
    <p:extLst>
      <p:ext uri="{BB962C8B-B14F-4D97-AF65-F5344CB8AC3E}">
        <p14:creationId xmlns:p14="http://schemas.microsoft.com/office/powerpoint/2010/main" val="4185573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2A99D-6065-441C-AB21-028E3828C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4815415"/>
            <a:ext cx="3733799" cy="493712"/>
          </a:xfrm>
        </p:spPr>
        <p:txBody>
          <a:bodyPr/>
          <a:lstStyle/>
          <a:p>
            <a:r>
              <a:rPr lang="en-IN" dirty="0"/>
              <a:t>Power and Gas Consumption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A94AA239-862A-46FA-8008-12FCD44F9C3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404" b="1404"/>
          <a:stretch>
            <a:fillRect/>
          </a:stretch>
        </p:blipFill>
        <p:spPr>
          <a:xfrm>
            <a:off x="1295400" y="718456"/>
            <a:ext cx="9609667" cy="37417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80A816-46AD-4681-B3D3-260885746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/>
              <a:t>Power consumption is higher than gas consumption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/>
              <a:t>In last 12 months, Consumption of both Power and Gas is increasing with year.</a:t>
            </a:r>
          </a:p>
        </p:txBody>
      </p:sp>
    </p:spTree>
    <p:extLst>
      <p:ext uri="{BB962C8B-B14F-4D97-AF65-F5344CB8AC3E}">
        <p14:creationId xmlns:p14="http://schemas.microsoft.com/office/powerpoint/2010/main" val="2652246164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604F-EC14-4ABB-8905-C70AC7BAE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Distribution of Gross margin and Net margin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E51CC7-EF7F-4D5F-9267-81B4EB653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1429246"/>
            <a:ext cx="5470525" cy="399950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75F73-E998-4FE6-8F88-7C066FEB0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/>
              <a:t>Outliers are present in the data.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/>
              <a:t>The distribution of gross margin and net margin are similar.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449300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CA2A5-6C49-4020-B6A8-1F5ADC77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Clients Distribution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3B42BB-5696-4F6B-89B9-14654A9E49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1095510"/>
            <a:ext cx="5470525" cy="466698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09E09-4E42-4EF3-AA62-466E55247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180079"/>
            <a:ext cx="3718455" cy="2289389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/>
              <a:t>More than 2,000 are gas clients.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/>
              <a:t>About 12,000 of clients are non gas clients.</a:t>
            </a:r>
          </a:p>
        </p:txBody>
      </p:sp>
    </p:spTree>
    <p:extLst>
      <p:ext uri="{BB962C8B-B14F-4D97-AF65-F5344CB8AC3E}">
        <p14:creationId xmlns:p14="http://schemas.microsoft.com/office/powerpoint/2010/main" val="2210152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1A271-0DF9-45ED-876E-739232DCE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719" y="660401"/>
            <a:ext cx="7705427" cy="492913"/>
          </a:xfrm>
        </p:spPr>
        <p:txBody>
          <a:bodyPr>
            <a:noAutofit/>
          </a:bodyPr>
          <a:lstStyle/>
          <a:p>
            <a:r>
              <a:rPr lang="en-IN" sz="2800" dirty="0"/>
              <a:t>Actual Vs. Forecasted Electricity Consumption Trend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5CCD7-BB25-4A55-AA55-684C71AD3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3600" y="4786604"/>
            <a:ext cx="10041466" cy="1089261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/>
              <a:t>Actual consumption rate is comparatively much higher than the forecasted consumption rate.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/>
              <a:t>The electricity has been consumed at higher rate between 2009 and 2013.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/>
              <a:t>The forecasted model has underestimated the consumption rate.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4923F2-AA61-4A45-AB44-5BA468B22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43" y="1307988"/>
            <a:ext cx="9965093" cy="322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31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68D1E-3309-4D04-BA63-55A98DA01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701039"/>
            <a:ext cx="4953000" cy="2062481"/>
          </a:xfrm>
        </p:spPr>
        <p:txBody>
          <a:bodyPr>
            <a:normAutofit/>
          </a:bodyPr>
          <a:lstStyle/>
          <a:p>
            <a:r>
              <a:rPr lang="en-IN" sz="2800" dirty="0"/>
              <a:t>Margin</a:t>
            </a:r>
            <a:r>
              <a:rPr lang="en-IN" sz="3200" dirty="0"/>
              <a:t> </a:t>
            </a:r>
            <a:r>
              <a:rPr lang="en-IN" sz="2800" dirty="0"/>
              <a:t>Vs. Electricity Consumption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EFA29703-7C85-4DA5-82D3-0CDA3C21C13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663" b="1663"/>
          <a:stretch>
            <a:fillRect/>
          </a:stretch>
        </p:blipFill>
        <p:spPr>
          <a:xfrm>
            <a:off x="6573520" y="1036320"/>
            <a:ext cx="4622800" cy="46939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5C3A1-4340-4E9F-9B3F-A1C117FDE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7121" y="2936240"/>
            <a:ext cx="5161280" cy="1564640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/>
              <a:t>Higher is the Electricity consumption rate , Lower is the Net Margin.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/>
              <a:t>A large number of customers have relatively similar margin values at lower levels of electricity consumption.</a:t>
            </a:r>
          </a:p>
        </p:txBody>
      </p:sp>
    </p:spTree>
    <p:extLst>
      <p:ext uri="{BB962C8B-B14F-4D97-AF65-F5344CB8AC3E}">
        <p14:creationId xmlns:p14="http://schemas.microsoft.com/office/powerpoint/2010/main" val="292279059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12C1-5285-4B3E-8FE9-8E0A235D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82132"/>
            <a:ext cx="2941318" cy="1303868"/>
          </a:xfrm>
        </p:spPr>
        <p:txBody>
          <a:bodyPr/>
          <a:lstStyle/>
          <a:p>
            <a:r>
              <a:rPr lang="en-IN" dirty="0"/>
              <a:t>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8583F-C253-46E4-A8E9-84D7128F3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Missing channel with large number of clients suggests that there may be untapped market segment that is attracting a substantial customer base. Identifying it can help expand the reach and increase the sales revenue.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Higher churn rate indicates issues with the potential customer satisfaction and services.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Based on the increasing trend of power and gas consumption , a plan is required for the capacity requirements and resource allocations.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Outliers need to be treated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Serving both gas and non-gas clients reflects a diversified customer base. Exploring untapped opportunities can help in expansion and marketing strategies.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55940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274</TotalTime>
  <Words>344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Garamond</vt:lpstr>
      <vt:lpstr>Wingdings</vt:lpstr>
      <vt:lpstr>Organic</vt:lpstr>
      <vt:lpstr>Exploratory Data Analysis</vt:lpstr>
      <vt:lpstr>Sales Channel</vt:lpstr>
      <vt:lpstr>Churn Rate </vt:lpstr>
      <vt:lpstr>Power and Gas Consumption</vt:lpstr>
      <vt:lpstr>Distribution of Gross margin and Net margin</vt:lpstr>
      <vt:lpstr>Clients Distribution</vt:lpstr>
      <vt:lpstr>Actual Vs. Forecasted Electricity Consumption Trend</vt:lpstr>
      <vt:lpstr>Margin Vs. Electricity Consumption</vt:lpstr>
      <vt:lpstr>Suggestions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Chanda Kumari</dc:creator>
  <cp:lastModifiedBy>Chanda Kumari</cp:lastModifiedBy>
  <cp:revision>1</cp:revision>
  <dcterms:created xsi:type="dcterms:W3CDTF">2023-07-21T11:40:43Z</dcterms:created>
  <dcterms:modified xsi:type="dcterms:W3CDTF">2023-07-23T13:25:57Z</dcterms:modified>
</cp:coreProperties>
</file>