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BD8D56-5C09-413D-A765-A48A3E6D07F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C06B19-1A92-4E94-9F33-506E5A090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d3/index_tre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 24x7 Monitors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Visualization &amp;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All-in-One </a:t>
            </a:r>
            <a:r>
              <a:rPr lang="en-US" sz="1800" b="1" dirty="0"/>
              <a:t>Monitoring Solution</a:t>
            </a:r>
          </a:p>
          <a:p>
            <a:pPr lvl="1"/>
            <a:r>
              <a:rPr lang="en-US" sz="1800" dirty="0"/>
              <a:t>Mobile, Website </a:t>
            </a:r>
            <a:endParaRPr lang="en-US" sz="1800" dirty="0" smtClean="0"/>
          </a:p>
          <a:p>
            <a:pPr lvl="1"/>
            <a:r>
              <a:rPr lang="en-US" sz="1800" dirty="0" smtClean="0"/>
              <a:t>Web </a:t>
            </a:r>
            <a:r>
              <a:rPr lang="en-US" sz="1800" dirty="0"/>
              <a:t>Application Monitoring </a:t>
            </a:r>
            <a:endParaRPr lang="en-US" sz="1800" dirty="0" smtClean="0"/>
          </a:p>
          <a:p>
            <a:pPr lvl="1"/>
            <a:r>
              <a:rPr lang="en-US" sz="1800" dirty="0" smtClean="0"/>
              <a:t>Application </a:t>
            </a:r>
            <a:r>
              <a:rPr lang="en-US" sz="1800" dirty="0"/>
              <a:t>Performance Monitoring </a:t>
            </a:r>
          </a:p>
          <a:p>
            <a:pPr lvl="1"/>
            <a:r>
              <a:rPr lang="en-US" sz="1800" dirty="0" smtClean="0"/>
              <a:t>Server </a:t>
            </a:r>
            <a:r>
              <a:rPr lang="en-US" sz="1800" dirty="0"/>
              <a:t>Monitoring </a:t>
            </a:r>
          </a:p>
          <a:p>
            <a:pPr lvl="1"/>
            <a:r>
              <a:rPr lang="en-US" sz="1800" dirty="0" smtClean="0"/>
              <a:t>Public </a:t>
            </a:r>
            <a:r>
              <a:rPr lang="en-US" sz="1800" dirty="0"/>
              <a:t>&amp; Private Cloud Monitoring </a:t>
            </a:r>
          </a:p>
          <a:p>
            <a:pPr lvl="1"/>
            <a:r>
              <a:rPr lang="en-US" sz="1800" dirty="0" smtClean="0"/>
              <a:t>Network Monitoring</a:t>
            </a:r>
          </a:p>
          <a:p>
            <a:r>
              <a:rPr lang="en-US" sz="1800" b="1" dirty="0" smtClean="0"/>
              <a:t>Lower Cost  Monitoring Solution </a:t>
            </a:r>
          </a:p>
          <a:p>
            <a:pPr lvl="1"/>
            <a:r>
              <a:rPr lang="en-US" sz="1800" dirty="0" smtClean="0"/>
              <a:t>$35/month  </a:t>
            </a:r>
          </a:p>
          <a:p>
            <a:pPr lvl="1"/>
            <a:r>
              <a:rPr lang="en-US" sz="1800" dirty="0"/>
              <a:t>Includes 40 Websites, Servers/Basic monitors</a:t>
            </a:r>
          </a:p>
          <a:p>
            <a:pPr lvl="1"/>
            <a:r>
              <a:rPr lang="en-US" sz="1800" dirty="0"/>
              <a:t>1 min Poll Frequency</a:t>
            </a:r>
          </a:p>
          <a:p>
            <a:pPr lvl="1"/>
            <a:r>
              <a:rPr lang="en-US" sz="1800" dirty="0"/>
              <a:t>Includes 3 Synthetic Web Transactions </a:t>
            </a:r>
          </a:p>
          <a:p>
            <a:pPr lvl="1"/>
            <a:r>
              <a:rPr lang="en-US" sz="1800" dirty="0"/>
              <a:t>500K RUM </a:t>
            </a:r>
            <a:r>
              <a:rPr lang="en-US" sz="1800" dirty="0" err="1"/>
              <a:t>Pageviews</a:t>
            </a:r>
            <a:endParaRPr lang="en-US" sz="1800" dirty="0"/>
          </a:p>
          <a:p>
            <a:pPr lvl="1"/>
            <a:r>
              <a:rPr lang="en-US" sz="1800" dirty="0"/>
              <a:t>Select 8 Test Locations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Integrate Site24x7 Data into Your </a:t>
            </a:r>
            <a:r>
              <a:rPr lang="en-US" b="1" dirty="0" smtClean="0"/>
              <a:t>Portal</a:t>
            </a:r>
          </a:p>
          <a:p>
            <a:pPr lvl="1"/>
            <a:r>
              <a:rPr lang="en-US" dirty="0"/>
              <a:t>Add monitors into Site24x7</a:t>
            </a:r>
          </a:p>
          <a:p>
            <a:pPr lvl="1"/>
            <a:r>
              <a:rPr lang="en-US" dirty="0"/>
              <a:t>Modify/delete/suspend monitors </a:t>
            </a:r>
          </a:p>
          <a:p>
            <a:pPr lvl="1"/>
            <a:r>
              <a:rPr lang="en-US" dirty="0"/>
              <a:t>Obtain availability and response time graphs</a:t>
            </a:r>
          </a:p>
          <a:p>
            <a:pPr lvl="1"/>
            <a:r>
              <a:rPr lang="en-US" dirty="0"/>
              <a:t>View current uptime status and response time of all monitors</a:t>
            </a:r>
          </a:p>
          <a:p>
            <a:pPr lvl="1"/>
            <a:r>
              <a:rPr lang="en-US" dirty="0"/>
              <a:t>List the last 'x' downtimes of all monitors</a:t>
            </a:r>
          </a:p>
          <a:p>
            <a:pPr lvl="1"/>
            <a:r>
              <a:rPr lang="en-US" dirty="0"/>
              <a:t>Obtain consolidated uptime and performance reports for a specific time period.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D3.js</a:t>
            </a:r>
            <a:r>
              <a:rPr lang="en-US" dirty="0" smtClean="0"/>
              <a:t>  - </a:t>
            </a:r>
          </a:p>
          <a:p>
            <a:pPr marL="109728" indent="0">
              <a:buNone/>
            </a:pPr>
            <a:r>
              <a:rPr lang="en-US" dirty="0" smtClean="0"/>
              <a:t>JavaScript </a:t>
            </a:r>
            <a:r>
              <a:rPr lang="en-US" dirty="0"/>
              <a:t>library for manipulating documents based on data.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Creates visualization using </a:t>
            </a:r>
            <a:r>
              <a:rPr lang="en-US" dirty="0"/>
              <a:t>HTML, SVG, and CSS.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jQuery – </a:t>
            </a:r>
          </a:p>
          <a:p>
            <a:pPr marL="109728" indent="0">
              <a:buNone/>
            </a:pPr>
            <a:r>
              <a:rPr lang="en-US" dirty="0" smtClean="0"/>
              <a:t>Fast</a:t>
            </a:r>
            <a:r>
              <a:rPr lang="en-US" dirty="0"/>
              <a:t>, small, and feature-rich JavaScript library.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Used for HTML </a:t>
            </a:r>
            <a:r>
              <a:rPr lang="en-US" dirty="0"/>
              <a:t>document traversal and manipulation, event </a:t>
            </a:r>
            <a:r>
              <a:rPr lang="en-US" dirty="0" smtClean="0"/>
              <a:t>handling &amp; animation.</a:t>
            </a:r>
          </a:p>
          <a:p>
            <a:pPr marL="109728" indent="0">
              <a:buNone/>
            </a:pPr>
            <a:r>
              <a:rPr lang="en-US" dirty="0" smtClean="0"/>
              <a:t>Easy-to-use Ajax API </a:t>
            </a:r>
            <a:r>
              <a:rPr lang="en-US" dirty="0"/>
              <a:t>that works across a multitude of browsers.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+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localhost/d3/index_tree.html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95008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66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08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743</TotalTime>
  <Words>171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Site 24x7 Monitors</vt:lpstr>
      <vt:lpstr>Overview</vt:lpstr>
      <vt:lpstr>API </vt:lpstr>
      <vt:lpstr>D3.JS + JQuery</vt:lpstr>
      <vt:lpstr>Demo</vt:lpstr>
      <vt:lpstr>Hierarchy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24x7 Monitors</dc:title>
  <dc:creator>Prashant Tikone</dc:creator>
  <cp:lastModifiedBy>Prashant Tikone</cp:lastModifiedBy>
  <cp:revision>11</cp:revision>
  <dcterms:created xsi:type="dcterms:W3CDTF">2016-04-21T01:39:50Z</dcterms:created>
  <dcterms:modified xsi:type="dcterms:W3CDTF">2016-04-27T14:30:57Z</dcterms:modified>
</cp:coreProperties>
</file>