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6" r:id="rId4"/>
    <p:sldId id="257" r:id="rId5"/>
    <p:sldId id="267" r:id="rId6"/>
    <p:sldId id="261" r:id="rId7"/>
    <p:sldId id="268" r:id="rId8"/>
    <p:sldId id="262" r:id="rId9"/>
    <p:sldId id="269" r:id="rId10"/>
    <p:sldId id="263" r:id="rId11"/>
    <p:sldId id="264" r:id="rId12"/>
    <p:sldId id="265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4" r:id="rId26"/>
    <p:sldId id="285" r:id="rId27"/>
    <p:sldId id="283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6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A889-ED79-4F10-B80F-0CE4033B6A13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7E272-DA7B-4A69-8EA2-FAE1460D7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3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39B1-1991-4175-878F-3A44F544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5D6A-8791-4CC6-85DE-900844719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046C-2EDE-400D-8F19-AAA141C3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18A9-01AA-43D9-B115-35A5E4A4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6967-55E1-450A-853B-89921F7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5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3674-A39A-48EA-ABCB-C74980A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9F9A-BF48-433A-9306-3EAF8A7F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B467-1E6D-409D-850A-9CC5DAF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8359-FD69-4679-826A-C7B84A97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8796-AFC9-4210-A130-332E147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13F5E-77CE-47FB-878C-C632B913E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007DA-B472-410D-95B7-C4628FB64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BD00-20F2-447E-953A-5E5AC7FD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EF23-50AC-4023-8AEF-CB3108B4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BB72-710B-4CAF-ADB7-C351192C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EA0B-625B-402A-952E-8DFDBA5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348B-DC15-475A-A405-DB8DB4A2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28C8-9BF4-4C30-8FD9-BAFEEDEC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41A9E-459A-4139-A923-18747D8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0302-CF04-4ACA-8D9C-E28A2582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2FB5-9992-468F-B9E8-7D418146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0770-B931-4BA6-9F3C-15104748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77F7-7A52-4C91-9097-5DE59BC4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78B4-0249-4CB1-8DC2-9AD14A05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A09A-C94D-4BB5-9760-B6AD7DC8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5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4EF3-0D0F-4C6C-995D-64126EFC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D311-4D4C-4D6F-9C75-188E05832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E7BC1-6221-4B2C-857F-0EEAA195E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23461-9193-4652-A9A8-0523261E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E5122-0E03-43CF-91E2-96476BB5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F5C5-1E3A-4533-BBE6-73AD40A0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7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E03A-0B19-4E31-8FCC-325B6E92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9BD4-91EF-4C81-8A15-6E99381E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71E93-5A4C-42EF-8434-5B6E76E5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093D0-5159-4D59-9551-7F10325F4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A08E-A272-4F73-BE6A-56FF16A49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407F5-122E-4B6D-B85B-26953557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5CBAC-D2F2-4817-A18A-CF07DFA3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2809D-2299-4D7D-81D7-051EE3FC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5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30F-6061-4215-84B1-C26B764A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F68E6-4199-4A78-BC3B-42436E01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E76AB-10C8-4936-9702-B7A22E4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53D27-63D6-419D-9FD8-FBD9E15E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730AA-7C54-46AD-9E59-89AD587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E7E3F-E120-440C-8E2E-CCFD6F14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5D1DE-120F-422E-A020-91338FC5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1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3E8D-9514-42A0-AC0D-938E0994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107-05E4-47A5-A95E-97FEC7BB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98F7-CD1D-4A90-95F9-9987953D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9790B-025E-4963-9FBB-BB5CF732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58EDF-0CDD-40EE-9C81-3AAF0185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9ED4-2437-4C37-9B86-EBA1C88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014D-C5A2-447C-A262-0FAD296E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F9D9-392E-4A65-A1DE-52FB9610E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2702-1F85-4C4C-8F6C-3818796EB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2DCD5-F933-4FAB-BE19-5E927021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39A9C-1607-4D1F-B0A5-1525D90B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621D-12DF-4521-BAB3-3E7F4EFB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6EFA1-4A2A-465F-B152-92A8E43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E6D1-829A-4F18-BBE7-AD15E6B4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EC5D-9625-46A7-9A4A-CF2B3C5F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ECC4-5C5D-4B46-AC6E-AE1451B866CD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B5F9-DBAB-42A5-A1C3-0AD2DE748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C66D-7C8C-4192-A39B-51B8CB30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553D-9B33-4807-BDCC-E2EF59961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9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thu2649/clos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thu2649/clos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571" y="-1821995"/>
            <a:ext cx="8490857" cy="16909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24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endParaRPr lang="en-IN" sz="2400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C2F6D-770C-406E-A264-D4A7B8D8F647}"/>
              </a:ext>
            </a:extLst>
          </p:cNvPr>
          <p:cNvSpPr txBox="1"/>
          <p:nvPr/>
        </p:nvSpPr>
        <p:spPr>
          <a:xfrm>
            <a:off x="3189514" y="7105649"/>
            <a:ext cx="633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The Social Network Web Project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0DCA5B-A3BE-4E00-80B0-F77B33176167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D1CCA-6F10-4D62-B30D-AC079014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57" y="-1172197"/>
            <a:ext cx="9967686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What is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Built on?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technologies used for the project?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38B486-815D-47C6-9EAC-94E7B23B178E}"/>
              </a:ext>
            </a:extLst>
          </p:cNvPr>
          <p:cNvSpPr/>
          <p:nvPr/>
        </p:nvSpPr>
        <p:spPr>
          <a:xfrm>
            <a:off x="1121651" y="1569215"/>
            <a:ext cx="2692400" cy="963866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450C113-75BA-4088-B1DC-CEEE2B26F43E}"/>
              </a:ext>
            </a:extLst>
          </p:cNvPr>
          <p:cNvSpPr/>
          <p:nvPr/>
        </p:nvSpPr>
        <p:spPr>
          <a:xfrm>
            <a:off x="860394" y="2140192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594834-4507-42A2-A577-FBD548789326}"/>
              </a:ext>
            </a:extLst>
          </p:cNvPr>
          <p:cNvSpPr/>
          <p:nvPr/>
        </p:nvSpPr>
        <p:spPr>
          <a:xfrm>
            <a:off x="1121651" y="2533080"/>
            <a:ext cx="2692400" cy="377795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25543-7959-423A-995A-F07AED71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04" y="2556778"/>
            <a:ext cx="1114676" cy="1114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8ADA23-93D8-4495-A7C7-34809BB237D0}"/>
              </a:ext>
            </a:extLst>
          </p:cNvPr>
          <p:cNvSpPr txBox="1"/>
          <p:nvPr/>
        </p:nvSpPr>
        <p:spPr>
          <a:xfrm>
            <a:off x="1131849" y="4034942"/>
            <a:ext cx="2725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Fast, flexible and pragmatic, 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PHP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powers everything from your blog to the most popular websites.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9C38F6-8C2C-48F1-AFBB-FD748A8563DB}"/>
              </a:ext>
            </a:extLst>
          </p:cNvPr>
          <p:cNvSpPr/>
          <p:nvPr/>
        </p:nvSpPr>
        <p:spPr>
          <a:xfrm>
            <a:off x="5177955" y="1566701"/>
            <a:ext cx="2692400" cy="894993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DAE934D-9681-4A0A-9BBB-6721B467C3E6}"/>
              </a:ext>
            </a:extLst>
          </p:cNvPr>
          <p:cNvSpPr/>
          <p:nvPr/>
        </p:nvSpPr>
        <p:spPr>
          <a:xfrm>
            <a:off x="4916698" y="2068806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F20A70-E0DC-4685-8FD8-30516C8EA548}"/>
              </a:ext>
            </a:extLst>
          </p:cNvPr>
          <p:cNvSpPr/>
          <p:nvPr/>
        </p:nvSpPr>
        <p:spPr>
          <a:xfrm>
            <a:off x="5177955" y="2461694"/>
            <a:ext cx="2692400" cy="377795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52C00-A119-4882-AAD3-19640FAEE8D3}"/>
              </a:ext>
            </a:extLst>
          </p:cNvPr>
          <p:cNvSpPr txBox="1"/>
          <p:nvPr/>
        </p:nvSpPr>
        <p:spPr>
          <a:xfrm>
            <a:off x="5255970" y="4034942"/>
            <a:ext cx="2692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Performant, Reliable, Easy to Use. </a:t>
            </a:r>
          </a:p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MySQL is the world's most popular open source database.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579A91-0594-44C3-8B0A-F0EBD9E40848}"/>
              </a:ext>
            </a:extLst>
          </p:cNvPr>
          <p:cNvSpPr/>
          <p:nvPr/>
        </p:nvSpPr>
        <p:spPr>
          <a:xfrm>
            <a:off x="9097281" y="1566701"/>
            <a:ext cx="2692400" cy="946419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E707AB3-0556-4A47-8046-75923089FEAD}"/>
              </a:ext>
            </a:extLst>
          </p:cNvPr>
          <p:cNvSpPr/>
          <p:nvPr/>
        </p:nvSpPr>
        <p:spPr>
          <a:xfrm>
            <a:off x="8836024" y="2120232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D57416-FEC5-450D-BB19-0BD71315A618}"/>
              </a:ext>
            </a:extLst>
          </p:cNvPr>
          <p:cNvSpPr/>
          <p:nvPr/>
        </p:nvSpPr>
        <p:spPr>
          <a:xfrm>
            <a:off x="9097281" y="2513120"/>
            <a:ext cx="2692400" cy="377795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5BB97-18E4-4348-9A81-DAAB092A074B}"/>
              </a:ext>
            </a:extLst>
          </p:cNvPr>
          <p:cNvSpPr txBox="1"/>
          <p:nvPr/>
        </p:nvSpPr>
        <p:spPr>
          <a:xfrm>
            <a:off x="9260218" y="4016636"/>
            <a:ext cx="2509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is the engine that drives the internet. Virtually every one of your favorite websites uses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some way or the other.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4C5E4AE-840A-44A7-8DB0-166031089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91" y="2140192"/>
            <a:ext cx="1876650" cy="18766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DF7F2C1-0E86-4865-B44E-C4DB1BC3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72" y="2641805"/>
            <a:ext cx="1341050" cy="10057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80880F4-ED18-424F-AFF3-AC3CE94F8972}"/>
              </a:ext>
            </a:extLst>
          </p:cNvPr>
          <p:cNvSpPr txBox="1"/>
          <p:nvPr/>
        </p:nvSpPr>
        <p:spPr>
          <a:xfrm>
            <a:off x="1131849" y="1583728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php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2E3876-2170-470C-8387-E07617773EEF}"/>
              </a:ext>
            </a:extLst>
          </p:cNvPr>
          <p:cNvSpPr txBox="1"/>
          <p:nvPr/>
        </p:nvSpPr>
        <p:spPr>
          <a:xfrm>
            <a:off x="5142915" y="1547046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MySQL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8DA33-3D6F-4B18-A801-E6D2A7850CD6}"/>
              </a:ext>
            </a:extLst>
          </p:cNvPr>
          <p:cNvSpPr txBox="1"/>
          <p:nvPr/>
        </p:nvSpPr>
        <p:spPr>
          <a:xfrm>
            <a:off x="9047023" y="1573970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JavaScript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15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3" grpId="0"/>
      <p:bldP spid="19" grpId="0" animBg="1"/>
      <p:bldP spid="20" grpId="0" animBg="1"/>
      <p:bldP spid="21" grpId="0" animBg="1"/>
      <p:bldP spid="23" grpId="0"/>
      <p:bldP spid="24" grpId="0" animBg="1"/>
      <p:bldP spid="25" grpId="0" animBg="1"/>
      <p:bldP spid="26" grpId="0" animBg="1"/>
      <p:bldP spid="28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31034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D1CCA-6F10-4D62-B30D-AC079014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57" y="-1172197"/>
            <a:ext cx="9967686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What is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Built on?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technologies used for the project?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38B486-815D-47C6-9EAC-94E7B23B178E}"/>
              </a:ext>
            </a:extLst>
          </p:cNvPr>
          <p:cNvSpPr/>
          <p:nvPr/>
        </p:nvSpPr>
        <p:spPr>
          <a:xfrm>
            <a:off x="-7035378" y="1655273"/>
            <a:ext cx="2692400" cy="963866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450C113-75BA-4088-B1DC-CEEE2B26F43E}"/>
              </a:ext>
            </a:extLst>
          </p:cNvPr>
          <p:cNvSpPr/>
          <p:nvPr/>
        </p:nvSpPr>
        <p:spPr>
          <a:xfrm>
            <a:off x="-7296635" y="2226250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594834-4507-42A2-A577-FBD548789326}"/>
              </a:ext>
            </a:extLst>
          </p:cNvPr>
          <p:cNvSpPr/>
          <p:nvPr/>
        </p:nvSpPr>
        <p:spPr>
          <a:xfrm>
            <a:off x="-7035378" y="2619138"/>
            <a:ext cx="2692400" cy="377795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25543-7959-423A-995A-F07AED71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7125" y="2642836"/>
            <a:ext cx="1114676" cy="1114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8ADA23-93D8-4495-A7C7-34809BB237D0}"/>
              </a:ext>
            </a:extLst>
          </p:cNvPr>
          <p:cNvSpPr txBox="1"/>
          <p:nvPr/>
        </p:nvSpPr>
        <p:spPr>
          <a:xfrm>
            <a:off x="-7025180" y="4121000"/>
            <a:ext cx="2725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Fast, flexible and pragmatic, </a:t>
            </a:r>
          </a:p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PHP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powers everything from your blog to the most popular websites.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9C38F6-8C2C-48F1-AFBB-FD748A8563DB}"/>
              </a:ext>
            </a:extLst>
          </p:cNvPr>
          <p:cNvSpPr/>
          <p:nvPr/>
        </p:nvSpPr>
        <p:spPr>
          <a:xfrm>
            <a:off x="-2979074" y="1652759"/>
            <a:ext cx="2692400" cy="894993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DAE934D-9681-4A0A-9BBB-6721B467C3E6}"/>
              </a:ext>
            </a:extLst>
          </p:cNvPr>
          <p:cNvSpPr/>
          <p:nvPr/>
        </p:nvSpPr>
        <p:spPr>
          <a:xfrm>
            <a:off x="-3240331" y="2154864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F20A70-E0DC-4685-8FD8-30516C8EA548}"/>
              </a:ext>
            </a:extLst>
          </p:cNvPr>
          <p:cNvSpPr/>
          <p:nvPr/>
        </p:nvSpPr>
        <p:spPr>
          <a:xfrm>
            <a:off x="-2979074" y="2547752"/>
            <a:ext cx="2692400" cy="377795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52C00-A119-4882-AAD3-19640FAEE8D3}"/>
              </a:ext>
            </a:extLst>
          </p:cNvPr>
          <p:cNvSpPr txBox="1"/>
          <p:nvPr/>
        </p:nvSpPr>
        <p:spPr>
          <a:xfrm>
            <a:off x="-2901059" y="4121000"/>
            <a:ext cx="2692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Performant, Reliable, Easy to Use. </a:t>
            </a:r>
          </a:p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MySQL is the world's most popular open source database.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579A91-0594-44C3-8B0A-F0EBD9E40848}"/>
              </a:ext>
            </a:extLst>
          </p:cNvPr>
          <p:cNvSpPr/>
          <p:nvPr/>
        </p:nvSpPr>
        <p:spPr>
          <a:xfrm>
            <a:off x="940252" y="1652759"/>
            <a:ext cx="2692400" cy="946419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E707AB3-0556-4A47-8046-75923089FEAD}"/>
              </a:ext>
            </a:extLst>
          </p:cNvPr>
          <p:cNvSpPr/>
          <p:nvPr/>
        </p:nvSpPr>
        <p:spPr>
          <a:xfrm>
            <a:off x="678995" y="2206290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D57416-FEC5-450D-BB19-0BD71315A618}"/>
              </a:ext>
            </a:extLst>
          </p:cNvPr>
          <p:cNvSpPr/>
          <p:nvPr/>
        </p:nvSpPr>
        <p:spPr>
          <a:xfrm>
            <a:off x="940252" y="2599178"/>
            <a:ext cx="2692400" cy="377795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5BB97-18E4-4348-9A81-DAAB092A074B}"/>
              </a:ext>
            </a:extLst>
          </p:cNvPr>
          <p:cNvSpPr txBox="1"/>
          <p:nvPr/>
        </p:nvSpPr>
        <p:spPr>
          <a:xfrm>
            <a:off x="1103189" y="4102694"/>
            <a:ext cx="2509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is the engine that drives the internet. Virtually every one of your favorite websites uses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some way or the other.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4C5E4AE-840A-44A7-8DB0-166031089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338" y="2226250"/>
            <a:ext cx="1876650" cy="18766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DF7F2C1-0E86-4865-B44E-C4DB1BC3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43" y="2727863"/>
            <a:ext cx="1341050" cy="10057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80880F4-ED18-424F-AFF3-AC3CE94F8972}"/>
              </a:ext>
            </a:extLst>
          </p:cNvPr>
          <p:cNvSpPr txBox="1"/>
          <p:nvPr/>
        </p:nvSpPr>
        <p:spPr>
          <a:xfrm>
            <a:off x="-7025180" y="1669786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php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2E3876-2170-470C-8387-E07617773EEF}"/>
              </a:ext>
            </a:extLst>
          </p:cNvPr>
          <p:cNvSpPr txBox="1"/>
          <p:nvPr/>
        </p:nvSpPr>
        <p:spPr>
          <a:xfrm>
            <a:off x="-3014114" y="1633104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MySQL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8DA33-3D6F-4B18-A801-E6D2A7850CD6}"/>
              </a:ext>
            </a:extLst>
          </p:cNvPr>
          <p:cNvSpPr txBox="1"/>
          <p:nvPr/>
        </p:nvSpPr>
        <p:spPr>
          <a:xfrm>
            <a:off x="889994" y="1660028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JavaScript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C70FDDE-25F0-44DF-9540-1EBAAF6A1094}"/>
              </a:ext>
            </a:extLst>
          </p:cNvPr>
          <p:cNvSpPr/>
          <p:nvPr/>
        </p:nvSpPr>
        <p:spPr>
          <a:xfrm>
            <a:off x="4908242" y="1672719"/>
            <a:ext cx="2692400" cy="866889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727A3F-1751-41D7-8B66-48951F10603F}"/>
              </a:ext>
            </a:extLst>
          </p:cNvPr>
          <p:cNvSpPr/>
          <p:nvPr/>
        </p:nvSpPr>
        <p:spPr>
          <a:xfrm>
            <a:off x="4646985" y="2146720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013DA94-417D-4C82-9165-E76FB78EC97E}"/>
              </a:ext>
            </a:extLst>
          </p:cNvPr>
          <p:cNvSpPr/>
          <p:nvPr/>
        </p:nvSpPr>
        <p:spPr>
          <a:xfrm>
            <a:off x="4908242" y="2539608"/>
            <a:ext cx="2692400" cy="385748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57A908-2D05-43D2-BE12-0B45854AABC4}"/>
              </a:ext>
            </a:extLst>
          </p:cNvPr>
          <p:cNvSpPr txBox="1"/>
          <p:nvPr/>
        </p:nvSpPr>
        <p:spPr>
          <a:xfrm>
            <a:off x="5091485" y="3890972"/>
            <a:ext cx="2325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send and receive data asynchronously from a client or server, it is done behind the scene and you don't need to reload the webpage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64B67DC-F9FC-43F2-A40D-8964EB99E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39" y="2583267"/>
            <a:ext cx="1572806" cy="11081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5A41AF0-DDE5-4948-A034-0A00F92CA55B}"/>
              </a:ext>
            </a:extLst>
          </p:cNvPr>
          <p:cNvSpPr txBox="1"/>
          <p:nvPr/>
        </p:nvSpPr>
        <p:spPr>
          <a:xfrm>
            <a:off x="4858056" y="1672719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Ajax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5B6AA0E-CA0D-4EC3-9AAE-BF5C8B7F73D9}"/>
              </a:ext>
            </a:extLst>
          </p:cNvPr>
          <p:cNvSpPr/>
          <p:nvPr/>
        </p:nvSpPr>
        <p:spPr>
          <a:xfrm>
            <a:off x="8799740" y="1652759"/>
            <a:ext cx="2692400" cy="866889"/>
          </a:xfrm>
          <a:custGeom>
            <a:avLst/>
            <a:gdLst>
              <a:gd name="connsiteX0" fmla="*/ 0 w 2692400"/>
              <a:gd name="connsiteY0" fmla="*/ 0 h 436547"/>
              <a:gd name="connsiteX1" fmla="*/ 2692400 w 2692400"/>
              <a:gd name="connsiteY1" fmla="*/ 0 h 436547"/>
              <a:gd name="connsiteX2" fmla="*/ 2692400 w 2692400"/>
              <a:gd name="connsiteY2" fmla="*/ 436547 h 436547"/>
              <a:gd name="connsiteX3" fmla="*/ 0 w 2692400"/>
              <a:gd name="connsiteY3" fmla="*/ 436547 h 436547"/>
              <a:gd name="connsiteX4" fmla="*/ 0 w 2692400"/>
              <a:gd name="connsiteY4" fmla="*/ 0 h 4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436547">
                <a:moveTo>
                  <a:pt x="0" y="0"/>
                </a:moveTo>
                <a:lnTo>
                  <a:pt x="2692400" y="0"/>
                </a:lnTo>
                <a:lnTo>
                  <a:pt x="2692400" y="436547"/>
                </a:lnTo>
                <a:lnTo>
                  <a:pt x="0" y="4365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2D1BDA1-7346-4D93-BBE1-01D7F0473575}"/>
              </a:ext>
            </a:extLst>
          </p:cNvPr>
          <p:cNvSpPr/>
          <p:nvPr/>
        </p:nvSpPr>
        <p:spPr>
          <a:xfrm>
            <a:off x="8538483" y="2126760"/>
            <a:ext cx="3249386" cy="680694"/>
          </a:xfrm>
          <a:custGeom>
            <a:avLst/>
            <a:gdLst>
              <a:gd name="connsiteX0" fmla="*/ 113451 w 3249386"/>
              <a:gd name="connsiteY0" fmla="*/ 0 h 680694"/>
              <a:gd name="connsiteX1" fmla="*/ 3135935 w 3249386"/>
              <a:gd name="connsiteY1" fmla="*/ 0 h 680694"/>
              <a:gd name="connsiteX2" fmla="*/ 3249386 w 3249386"/>
              <a:gd name="connsiteY2" fmla="*/ 113451 h 680694"/>
              <a:gd name="connsiteX3" fmla="*/ 3249386 w 3249386"/>
              <a:gd name="connsiteY3" fmla="*/ 567243 h 680694"/>
              <a:gd name="connsiteX4" fmla="*/ 3135935 w 3249386"/>
              <a:gd name="connsiteY4" fmla="*/ 680694 h 680694"/>
              <a:gd name="connsiteX5" fmla="*/ 2953657 w 3249386"/>
              <a:gd name="connsiteY5" fmla="*/ 680694 h 680694"/>
              <a:gd name="connsiteX6" fmla="*/ 2953657 w 3249386"/>
              <a:gd name="connsiteY6" fmla="*/ 244147 h 680694"/>
              <a:gd name="connsiteX7" fmla="*/ 261257 w 3249386"/>
              <a:gd name="connsiteY7" fmla="*/ 244147 h 680694"/>
              <a:gd name="connsiteX8" fmla="*/ 261257 w 3249386"/>
              <a:gd name="connsiteY8" fmla="*/ 680694 h 680694"/>
              <a:gd name="connsiteX9" fmla="*/ 113451 w 3249386"/>
              <a:gd name="connsiteY9" fmla="*/ 680694 h 680694"/>
              <a:gd name="connsiteX10" fmla="*/ 0 w 3249386"/>
              <a:gd name="connsiteY10" fmla="*/ 567243 h 680694"/>
              <a:gd name="connsiteX11" fmla="*/ 0 w 3249386"/>
              <a:gd name="connsiteY11" fmla="*/ 113451 h 680694"/>
              <a:gd name="connsiteX12" fmla="*/ 113451 w 3249386"/>
              <a:gd name="connsiteY12" fmla="*/ 0 h 6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9386" h="680694">
                <a:moveTo>
                  <a:pt x="113451" y="0"/>
                </a:moveTo>
                <a:lnTo>
                  <a:pt x="3135935" y="0"/>
                </a:lnTo>
                <a:cubicBezTo>
                  <a:pt x="3198592" y="0"/>
                  <a:pt x="3249386" y="50794"/>
                  <a:pt x="3249386" y="113451"/>
                </a:cubicBezTo>
                <a:lnTo>
                  <a:pt x="3249386" y="567243"/>
                </a:lnTo>
                <a:cubicBezTo>
                  <a:pt x="3249386" y="629900"/>
                  <a:pt x="3198592" y="680694"/>
                  <a:pt x="3135935" y="680694"/>
                </a:cubicBezTo>
                <a:lnTo>
                  <a:pt x="2953657" y="680694"/>
                </a:lnTo>
                <a:lnTo>
                  <a:pt x="2953657" y="244147"/>
                </a:lnTo>
                <a:lnTo>
                  <a:pt x="261257" y="244147"/>
                </a:lnTo>
                <a:lnTo>
                  <a:pt x="261257" y="680694"/>
                </a:lnTo>
                <a:lnTo>
                  <a:pt x="113451" y="680694"/>
                </a:lnTo>
                <a:cubicBezTo>
                  <a:pt x="50794" y="680694"/>
                  <a:pt x="0" y="629900"/>
                  <a:pt x="0" y="567243"/>
                </a:cubicBezTo>
                <a:lnTo>
                  <a:pt x="0" y="113451"/>
                </a:lnTo>
                <a:cubicBezTo>
                  <a:pt x="0" y="50794"/>
                  <a:pt x="50794" y="0"/>
                  <a:pt x="113451" y="0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DF0E420-1570-4DFB-B485-21B689B8815E}"/>
              </a:ext>
            </a:extLst>
          </p:cNvPr>
          <p:cNvSpPr/>
          <p:nvPr/>
        </p:nvSpPr>
        <p:spPr>
          <a:xfrm>
            <a:off x="8799740" y="2519648"/>
            <a:ext cx="2692400" cy="3857485"/>
          </a:xfrm>
          <a:custGeom>
            <a:avLst/>
            <a:gdLst>
              <a:gd name="connsiteX0" fmla="*/ 0 w 2692400"/>
              <a:gd name="connsiteY0" fmla="*/ 0 h 3777955"/>
              <a:gd name="connsiteX1" fmla="*/ 2692400 w 2692400"/>
              <a:gd name="connsiteY1" fmla="*/ 0 h 3777955"/>
              <a:gd name="connsiteX2" fmla="*/ 2692400 w 2692400"/>
              <a:gd name="connsiteY2" fmla="*/ 3777955 h 3777955"/>
              <a:gd name="connsiteX3" fmla="*/ 0 w 2692400"/>
              <a:gd name="connsiteY3" fmla="*/ 3777955 h 3777955"/>
              <a:gd name="connsiteX4" fmla="*/ 0 w 2692400"/>
              <a:gd name="connsiteY4" fmla="*/ 0 h 377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3777955">
                <a:moveTo>
                  <a:pt x="0" y="0"/>
                </a:moveTo>
                <a:lnTo>
                  <a:pt x="2692400" y="0"/>
                </a:lnTo>
                <a:lnTo>
                  <a:pt x="269240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DE2F4A-4587-4472-B527-A1469801A809}"/>
              </a:ext>
            </a:extLst>
          </p:cNvPr>
          <p:cNvSpPr txBox="1"/>
          <p:nvPr/>
        </p:nvSpPr>
        <p:spPr>
          <a:xfrm>
            <a:off x="9023629" y="4159036"/>
            <a:ext cx="2325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Other technologies will be added as the project grows</a:t>
            </a: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67821-2911-4DA2-807B-E0EFC2D331D2}"/>
              </a:ext>
            </a:extLst>
          </p:cNvPr>
          <p:cNvSpPr txBox="1"/>
          <p:nvPr/>
        </p:nvSpPr>
        <p:spPr>
          <a:xfrm>
            <a:off x="8749554" y="1652759"/>
            <a:ext cx="26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And more…</a:t>
            </a:r>
            <a:endParaRPr lang="en-IN" sz="28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6B45F5-901F-4BB5-8308-7B285F817068}"/>
              </a:ext>
            </a:extLst>
          </p:cNvPr>
          <p:cNvSpPr txBox="1"/>
          <p:nvPr/>
        </p:nvSpPr>
        <p:spPr>
          <a:xfrm>
            <a:off x="8830803" y="2758545"/>
            <a:ext cx="2682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😍</a:t>
            </a:r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1578091"/>
            <a:ext cx="12074072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What does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require?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requirements to develop the Website?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4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-1172197"/>
            <a:ext cx="12074072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What does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require?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requirements to develop the Website?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821CA3-8B46-467D-B420-93B4CEA76C2F}"/>
              </a:ext>
            </a:extLst>
          </p:cNvPr>
          <p:cNvGrpSpPr/>
          <p:nvPr/>
        </p:nvGrpSpPr>
        <p:grpSpPr>
          <a:xfrm>
            <a:off x="2431142" y="2240895"/>
            <a:ext cx="8427358" cy="3167575"/>
            <a:chOff x="2431142" y="2240895"/>
            <a:chExt cx="8427358" cy="3167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E3FE22-21F6-4D36-96ED-3C8CC1ACE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2621727"/>
              <a:ext cx="2786743" cy="27867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548AF3-C821-4678-8245-FCD949DBB5B7}"/>
                </a:ext>
              </a:extLst>
            </p:cNvPr>
            <p:cNvSpPr txBox="1"/>
            <p:nvPr/>
          </p:nvSpPr>
          <p:spPr>
            <a:xfrm>
              <a:off x="2431142" y="2240895"/>
              <a:ext cx="842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First things first, let’s talk about hardware.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535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-1172197"/>
            <a:ext cx="12074072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What does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require?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requirements to develop the Website?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48AF3-C821-4678-8245-FCD949DBB5B7}"/>
              </a:ext>
            </a:extLst>
          </p:cNvPr>
          <p:cNvSpPr txBox="1"/>
          <p:nvPr/>
        </p:nvSpPr>
        <p:spPr>
          <a:xfrm>
            <a:off x="2043448" y="1460609"/>
            <a:ext cx="58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Hardware Requirements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C79AB7-A096-48F7-B9A6-77792697385D}"/>
              </a:ext>
            </a:extLst>
          </p:cNvPr>
          <p:cNvSpPr/>
          <p:nvPr/>
        </p:nvSpPr>
        <p:spPr>
          <a:xfrm>
            <a:off x="1711055" y="2569927"/>
            <a:ext cx="8769887" cy="733978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1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A decent PC/Laptop with at least 2GB of RAM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4CF547-4806-416C-9FB3-B6725298B81C}"/>
              </a:ext>
            </a:extLst>
          </p:cNvPr>
          <p:cNvSpPr/>
          <p:nvPr/>
        </p:nvSpPr>
        <p:spPr>
          <a:xfrm>
            <a:off x="1179032" y="2569929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B33EFC-DFDB-44C7-A618-F29FB849F7E3}"/>
              </a:ext>
            </a:extLst>
          </p:cNvPr>
          <p:cNvSpPr/>
          <p:nvPr/>
        </p:nvSpPr>
        <p:spPr>
          <a:xfrm>
            <a:off x="1709174" y="3487399"/>
            <a:ext cx="8769887" cy="733977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CPU : not older than 4 years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C7DB5-71E4-43E0-A1A4-55F37D7096BA}"/>
              </a:ext>
            </a:extLst>
          </p:cNvPr>
          <p:cNvSpPr/>
          <p:nvPr/>
        </p:nvSpPr>
        <p:spPr>
          <a:xfrm>
            <a:off x="1179032" y="3487401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785C17-0FBB-495D-8BFA-33417B87EC65}"/>
              </a:ext>
            </a:extLst>
          </p:cNvPr>
          <p:cNvSpPr/>
          <p:nvPr/>
        </p:nvSpPr>
        <p:spPr>
          <a:xfrm>
            <a:off x="1709174" y="4443123"/>
            <a:ext cx="8769887" cy="733977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X64 bit systems recommended for softwares used for development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B685E7-F66B-44E3-A8A8-C2A105EED5F2}"/>
              </a:ext>
            </a:extLst>
          </p:cNvPr>
          <p:cNvSpPr/>
          <p:nvPr/>
        </p:nvSpPr>
        <p:spPr>
          <a:xfrm>
            <a:off x="1179032" y="4404869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76AE6A-A7C8-456C-B5DC-98A9865A5F56}"/>
              </a:ext>
            </a:extLst>
          </p:cNvPr>
          <p:cNvSpPr/>
          <p:nvPr/>
        </p:nvSpPr>
        <p:spPr>
          <a:xfrm>
            <a:off x="1709174" y="5360591"/>
            <a:ext cx="8769887" cy="733977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1" rIns="142240" bIns="7620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Smartphone for testing responsiveness of the website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85EB9E-DAD6-44A7-9CE3-81C9313B8907}"/>
              </a:ext>
            </a:extLst>
          </p:cNvPr>
          <p:cNvSpPr/>
          <p:nvPr/>
        </p:nvSpPr>
        <p:spPr>
          <a:xfrm>
            <a:off x="1179032" y="5332189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BF7-829D-480B-946D-77261C6F1ADA}"/>
              </a:ext>
            </a:extLst>
          </p:cNvPr>
          <p:cNvSpPr txBox="1"/>
          <p:nvPr/>
        </p:nvSpPr>
        <p:spPr>
          <a:xfrm>
            <a:off x="1369016" y="26789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8D9CCB-CFBF-463E-BBBB-8B31F985E1D8}"/>
              </a:ext>
            </a:extLst>
          </p:cNvPr>
          <p:cNvSpPr txBox="1"/>
          <p:nvPr/>
        </p:nvSpPr>
        <p:spPr>
          <a:xfrm>
            <a:off x="1369016" y="36006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8A100C-5E81-4C42-8CFE-536B6F295D00}"/>
              </a:ext>
            </a:extLst>
          </p:cNvPr>
          <p:cNvSpPr txBox="1"/>
          <p:nvPr/>
        </p:nvSpPr>
        <p:spPr>
          <a:xfrm>
            <a:off x="1369016" y="45238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A064D-FF66-456D-A212-69A49DDB44AE}"/>
              </a:ext>
            </a:extLst>
          </p:cNvPr>
          <p:cNvSpPr txBox="1"/>
          <p:nvPr/>
        </p:nvSpPr>
        <p:spPr>
          <a:xfrm>
            <a:off x="1369016" y="54967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4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1B6424-61B2-4C1E-9CD6-BF1FDCFD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69" y="1327697"/>
            <a:ext cx="810852" cy="8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7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9B4C18-10E7-46F7-A2E1-541FA2209F2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-1172197"/>
            <a:ext cx="12074072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What does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require?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requirements to develop the Website?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3E2FB-F958-4B95-8904-AA47FE03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86" y="3335020"/>
            <a:ext cx="1451428" cy="1451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22CBCD-3F8C-4248-9650-633162CB6106}"/>
              </a:ext>
            </a:extLst>
          </p:cNvPr>
          <p:cNvSpPr txBox="1"/>
          <p:nvPr/>
        </p:nvSpPr>
        <p:spPr>
          <a:xfrm>
            <a:off x="2957285" y="2425756"/>
            <a:ext cx="652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What are the softwares required?</a:t>
            </a:r>
            <a:endParaRPr lang="en-IN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1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5CFD8A2-6FC7-4A90-B470-54B41813B50F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-1172197"/>
            <a:ext cx="12074072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What does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require?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requirements to develop the Website?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48AF3-C821-4678-8245-FCD949DBB5B7}"/>
              </a:ext>
            </a:extLst>
          </p:cNvPr>
          <p:cNvSpPr txBox="1"/>
          <p:nvPr/>
        </p:nvSpPr>
        <p:spPr>
          <a:xfrm>
            <a:off x="2022197" y="1532077"/>
            <a:ext cx="58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Software Requirements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C79AB7-A096-48F7-B9A6-77792697385D}"/>
              </a:ext>
            </a:extLst>
          </p:cNvPr>
          <p:cNvSpPr/>
          <p:nvPr/>
        </p:nvSpPr>
        <p:spPr>
          <a:xfrm>
            <a:off x="1711055" y="2569927"/>
            <a:ext cx="8769887" cy="733978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1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</a:rPr>
              <a:t>Xampp Server </a:t>
            </a:r>
            <a:r>
              <a:rPr lang="en-US" sz="2000" kern="1200" dirty="0">
                <a:solidFill>
                  <a:schemeClr val="tx1"/>
                </a:solidFill>
              </a:rPr>
              <a:t>– for Locally developing th</a:t>
            </a:r>
            <a:r>
              <a:rPr lang="en-US" sz="2000" dirty="0">
                <a:solidFill>
                  <a:schemeClr val="tx1"/>
                </a:solidFill>
              </a:rPr>
              <a:t>e site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4CF547-4806-416C-9FB3-B6725298B81C}"/>
              </a:ext>
            </a:extLst>
          </p:cNvPr>
          <p:cNvSpPr/>
          <p:nvPr/>
        </p:nvSpPr>
        <p:spPr>
          <a:xfrm>
            <a:off x="1179032" y="2569929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B33EFC-DFDB-44C7-A618-F29FB849F7E3}"/>
              </a:ext>
            </a:extLst>
          </p:cNvPr>
          <p:cNvSpPr/>
          <p:nvPr/>
        </p:nvSpPr>
        <p:spPr>
          <a:xfrm>
            <a:off x="1709174" y="3487399"/>
            <a:ext cx="8769887" cy="733977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</a:rPr>
              <a:t>Browsers </a:t>
            </a:r>
            <a:r>
              <a:rPr lang="en-US" sz="2000" dirty="0">
                <a:solidFill>
                  <a:schemeClr val="tx1"/>
                </a:solidFill>
              </a:rPr>
              <a:t>– for running and debugging the project as it is developed</a:t>
            </a:r>
            <a:endParaRPr lang="en-IN" sz="2000" b="1" kern="12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C7DB5-71E4-43E0-A1A4-55F37D7096BA}"/>
              </a:ext>
            </a:extLst>
          </p:cNvPr>
          <p:cNvSpPr/>
          <p:nvPr/>
        </p:nvSpPr>
        <p:spPr>
          <a:xfrm>
            <a:off x="1179032" y="3487401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785C17-0FBB-495D-8BFA-33417B87EC65}"/>
              </a:ext>
            </a:extLst>
          </p:cNvPr>
          <p:cNvSpPr/>
          <p:nvPr/>
        </p:nvSpPr>
        <p:spPr>
          <a:xfrm>
            <a:off x="1709174" y="4443123"/>
            <a:ext cx="8769887" cy="733977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</a:rPr>
              <a:t>Text Editor </a:t>
            </a:r>
            <a:r>
              <a:rPr lang="en-US" sz="2000" kern="1200" dirty="0">
                <a:solidFill>
                  <a:schemeClr val="tx1"/>
                </a:solidFill>
              </a:rPr>
              <a:t>: </a:t>
            </a:r>
            <a:r>
              <a:rPr lang="en-US" sz="2000" kern="1200" dirty="0">
                <a:solidFill>
                  <a:schemeClr val="accent5">
                    <a:lumMod val="50000"/>
                  </a:schemeClr>
                </a:solidFill>
              </a:rPr>
              <a:t>VS Code</a:t>
            </a:r>
            <a:r>
              <a:rPr lang="en-US" sz="2000" kern="1200" dirty="0">
                <a:solidFill>
                  <a:schemeClr val="tx1"/>
                </a:solidFill>
              </a:rPr>
              <a:t>, Sublime, Notepad++ etc.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B685E7-F66B-44E3-A8A8-C2A105EED5F2}"/>
              </a:ext>
            </a:extLst>
          </p:cNvPr>
          <p:cNvSpPr/>
          <p:nvPr/>
        </p:nvSpPr>
        <p:spPr>
          <a:xfrm>
            <a:off x="1179032" y="4404869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76AE6A-A7C8-456C-B5DC-98A9865A5F56}"/>
              </a:ext>
            </a:extLst>
          </p:cNvPr>
          <p:cNvSpPr/>
          <p:nvPr/>
        </p:nvSpPr>
        <p:spPr>
          <a:xfrm>
            <a:off x="1709174" y="5360591"/>
            <a:ext cx="8769887" cy="733977"/>
          </a:xfrm>
          <a:custGeom>
            <a:avLst/>
            <a:gdLst>
              <a:gd name="connsiteX0" fmla="*/ 0 w 6452159"/>
              <a:gd name="connsiteY0" fmla="*/ 0 h 743505"/>
              <a:gd name="connsiteX1" fmla="*/ 6080407 w 6452159"/>
              <a:gd name="connsiteY1" fmla="*/ 0 h 743505"/>
              <a:gd name="connsiteX2" fmla="*/ 6452159 w 6452159"/>
              <a:gd name="connsiteY2" fmla="*/ 371753 h 743505"/>
              <a:gd name="connsiteX3" fmla="*/ 6080407 w 6452159"/>
              <a:gd name="connsiteY3" fmla="*/ 743505 h 743505"/>
              <a:gd name="connsiteX4" fmla="*/ 0 w 6452159"/>
              <a:gd name="connsiteY4" fmla="*/ 743505 h 743505"/>
              <a:gd name="connsiteX5" fmla="*/ 0 w 6452159"/>
              <a:gd name="connsiteY5" fmla="*/ 0 h 7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2159" h="743505">
                <a:moveTo>
                  <a:pt x="6452159" y="743504"/>
                </a:moveTo>
                <a:lnTo>
                  <a:pt x="371752" y="743504"/>
                </a:lnTo>
                <a:lnTo>
                  <a:pt x="0" y="371752"/>
                </a:lnTo>
                <a:lnTo>
                  <a:pt x="371752" y="1"/>
                </a:lnTo>
                <a:lnTo>
                  <a:pt x="6452159" y="1"/>
                </a:lnTo>
                <a:lnTo>
                  <a:pt x="6452159" y="74350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3741" tIns="76201" rIns="142240" bIns="76200" numCol="1" spcCol="1270" anchor="ctr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MySQL Workbench: </a:t>
            </a:r>
            <a:r>
              <a:rPr lang="en-US" sz="2000" dirty="0">
                <a:solidFill>
                  <a:schemeClr val="tx1"/>
                </a:solidFill>
              </a:rPr>
              <a:t>for database management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85EB9E-DAD6-44A7-9CE3-81C9313B8907}"/>
              </a:ext>
            </a:extLst>
          </p:cNvPr>
          <p:cNvSpPr/>
          <p:nvPr/>
        </p:nvSpPr>
        <p:spPr>
          <a:xfrm>
            <a:off x="1179032" y="5332189"/>
            <a:ext cx="722076" cy="733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BF7-829D-480B-946D-77261C6F1ADA}"/>
              </a:ext>
            </a:extLst>
          </p:cNvPr>
          <p:cNvSpPr txBox="1"/>
          <p:nvPr/>
        </p:nvSpPr>
        <p:spPr>
          <a:xfrm>
            <a:off x="1369016" y="26789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8D9CCB-CFBF-463E-BBBB-8B31F985E1D8}"/>
              </a:ext>
            </a:extLst>
          </p:cNvPr>
          <p:cNvSpPr txBox="1"/>
          <p:nvPr/>
        </p:nvSpPr>
        <p:spPr>
          <a:xfrm>
            <a:off x="1369016" y="36006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8A100C-5E81-4C42-8CFE-536B6F295D00}"/>
              </a:ext>
            </a:extLst>
          </p:cNvPr>
          <p:cNvSpPr txBox="1"/>
          <p:nvPr/>
        </p:nvSpPr>
        <p:spPr>
          <a:xfrm>
            <a:off x="1369016" y="45238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A064D-FF66-456D-A212-69A49DDB44AE}"/>
              </a:ext>
            </a:extLst>
          </p:cNvPr>
          <p:cNvSpPr txBox="1"/>
          <p:nvPr/>
        </p:nvSpPr>
        <p:spPr>
          <a:xfrm>
            <a:off x="1369016" y="54967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4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25962-8BE5-4C23-A8B1-33BA0064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07" y="1476071"/>
            <a:ext cx="733976" cy="7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1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1578091"/>
            <a:ext cx="12074072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How is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designed to work?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does the data flow in Closy</a:t>
            </a: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4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2667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DB5DEC-20BC-4596-899F-8802E4BAE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9" t="9814"/>
          <a:stretch/>
        </p:blipFill>
        <p:spPr>
          <a:xfrm>
            <a:off x="2387971" y="126386"/>
            <a:ext cx="7441816" cy="6512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652E0B-5EA9-41E4-9236-DF2C59F781FA}"/>
              </a:ext>
            </a:extLst>
          </p:cNvPr>
          <p:cNvSpPr txBox="1"/>
          <p:nvPr/>
        </p:nvSpPr>
        <p:spPr>
          <a:xfrm rot="16200000">
            <a:off x="187555" y="3198167"/>
            <a:ext cx="27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Data Flow Diagram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1578091"/>
            <a:ext cx="12074072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How do I use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to get started with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2800" dirty="0">
                <a:solidFill>
                  <a:srgbClr val="00B050"/>
                </a:solidFill>
                <a:latin typeface="Bauhaus 93" panose="04030905020B02020C02" pitchFamily="82" charset="0"/>
              </a:rPr>
              <a:t>sy </a:t>
            </a: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use it</a:t>
            </a: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7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633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endParaRPr lang="en-IN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C2F6D-770C-406E-A264-D4A7B8D8F647}"/>
              </a:ext>
            </a:extLst>
          </p:cNvPr>
          <p:cNvSpPr txBox="1"/>
          <p:nvPr/>
        </p:nvSpPr>
        <p:spPr>
          <a:xfrm>
            <a:off x="3690552" y="3033931"/>
            <a:ext cx="633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The Social Network Web Project</a:t>
            </a:r>
            <a:endParaRPr lang="en-IN" sz="1400" dirty="0">
              <a:solidFill>
                <a:srgbClr val="00B05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90DAC6-53C3-43E3-95E4-7FE8028CA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8647" y="3623411"/>
            <a:ext cx="624114" cy="62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0108B-E5D6-400B-98F1-68A7F1919476}"/>
              </a:ext>
            </a:extLst>
          </p:cNvPr>
          <p:cNvSpPr txBox="1"/>
          <p:nvPr/>
        </p:nvSpPr>
        <p:spPr>
          <a:xfrm>
            <a:off x="4092760" y="3663442"/>
            <a:ext cx="50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https://github.com/mithu2649/closy</a:t>
            </a:r>
            <a:endParaRPr lang="en-IN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5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2B598C-35EC-40B8-9FE9-BA3DD43790F7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72" y="188685"/>
            <a:ext cx="7431314" cy="115025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How do I use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to get started with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2800" dirty="0">
                <a:solidFill>
                  <a:srgbClr val="00B050"/>
                </a:solidFill>
                <a:latin typeface="Bauhaus 93" panose="04030905020B02020C02" pitchFamily="82" charset="0"/>
              </a:rPr>
              <a:t>sy </a:t>
            </a: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use it</a:t>
            </a: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5F73EBEA-0123-4F20-9AC2-63A7EFDF52FD}"/>
              </a:ext>
            </a:extLst>
          </p:cNvPr>
          <p:cNvSpPr/>
          <p:nvPr/>
        </p:nvSpPr>
        <p:spPr>
          <a:xfrm>
            <a:off x="-4495800" y="1112946"/>
            <a:ext cx="5625765" cy="5411043"/>
          </a:xfrm>
          <a:prstGeom prst="blockArc">
            <a:avLst>
              <a:gd name="adj1" fmla="val 18900000"/>
              <a:gd name="adj2" fmla="val 2700000"/>
              <a:gd name="adj3" fmla="val 399"/>
            </a:avLst>
          </a:prstGeom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E8538-3D54-4E20-8756-52125C8AD960}"/>
              </a:ext>
            </a:extLst>
          </p:cNvPr>
          <p:cNvSpPr/>
          <p:nvPr/>
        </p:nvSpPr>
        <p:spPr>
          <a:xfrm>
            <a:off x="716283" y="2118354"/>
            <a:ext cx="10782626" cy="618134"/>
          </a:xfrm>
          <a:custGeom>
            <a:avLst/>
            <a:gdLst>
              <a:gd name="connsiteX0" fmla="*/ 0 w 10782626"/>
              <a:gd name="connsiteY0" fmla="*/ 0 h 618134"/>
              <a:gd name="connsiteX1" fmla="*/ 10782626 w 10782626"/>
              <a:gd name="connsiteY1" fmla="*/ 0 h 618134"/>
              <a:gd name="connsiteX2" fmla="*/ 10782626 w 10782626"/>
              <a:gd name="connsiteY2" fmla="*/ 618134 h 618134"/>
              <a:gd name="connsiteX3" fmla="*/ 0 w 10782626"/>
              <a:gd name="connsiteY3" fmla="*/ 618134 h 618134"/>
              <a:gd name="connsiteX4" fmla="*/ 0 w 10782626"/>
              <a:gd name="connsiteY4" fmla="*/ 0 h 61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2626" h="618134">
                <a:moveTo>
                  <a:pt x="0" y="0"/>
                </a:moveTo>
                <a:lnTo>
                  <a:pt x="10782626" y="0"/>
                </a:lnTo>
                <a:lnTo>
                  <a:pt x="10782626" y="618134"/>
                </a:lnTo>
                <a:lnTo>
                  <a:pt x="0" y="61813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0645" tIns="66040" rIns="66040" bIns="66040" numCol="1" spcCol="1270" anchor="ctr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To get started with Closy, go to the closy website </a:t>
            </a:r>
            <a:r>
              <a:rPr lang="en-US" sz="2000" kern="1200" dirty="0">
                <a:solidFill>
                  <a:schemeClr val="accent2">
                    <a:lumMod val="50000"/>
                  </a:schemeClr>
                </a:solidFill>
              </a:rPr>
              <a:t>(yet to be hosted)</a:t>
            </a:r>
            <a:endParaRPr lang="en-IN" sz="2000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81AAD-A0BD-44AB-9872-28234E48652E}"/>
              </a:ext>
            </a:extLst>
          </p:cNvPr>
          <p:cNvSpPr/>
          <p:nvPr/>
        </p:nvSpPr>
        <p:spPr>
          <a:xfrm>
            <a:off x="329949" y="2041087"/>
            <a:ext cx="772668" cy="7726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A4CBAB-7122-4A43-998D-A85F60760EB1}"/>
              </a:ext>
            </a:extLst>
          </p:cNvPr>
          <p:cNvSpPr/>
          <p:nvPr/>
        </p:nvSpPr>
        <p:spPr>
          <a:xfrm>
            <a:off x="1070674" y="3045717"/>
            <a:ext cx="10428235" cy="618134"/>
          </a:xfrm>
          <a:custGeom>
            <a:avLst/>
            <a:gdLst>
              <a:gd name="connsiteX0" fmla="*/ 0 w 10428235"/>
              <a:gd name="connsiteY0" fmla="*/ 0 h 618134"/>
              <a:gd name="connsiteX1" fmla="*/ 10428235 w 10428235"/>
              <a:gd name="connsiteY1" fmla="*/ 0 h 618134"/>
              <a:gd name="connsiteX2" fmla="*/ 10428235 w 10428235"/>
              <a:gd name="connsiteY2" fmla="*/ 618134 h 618134"/>
              <a:gd name="connsiteX3" fmla="*/ 0 w 10428235"/>
              <a:gd name="connsiteY3" fmla="*/ 618134 h 618134"/>
              <a:gd name="connsiteX4" fmla="*/ 0 w 10428235"/>
              <a:gd name="connsiteY4" fmla="*/ 0 h 61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8235" h="618134">
                <a:moveTo>
                  <a:pt x="0" y="0"/>
                </a:moveTo>
                <a:lnTo>
                  <a:pt x="10428235" y="0"/>
                </a:lnTo>
                <a:lnTo>
                  <a:pt x="10428235" y="618134"/>
                </a:lnTo>
                <a:lnTo>
                  <a:pt x="0" y="61813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0645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Create a new account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97D389-25A5-40E5-86AF-B34C0BAA9638}"/>
              </a:ext>
            </a:extLst>
          </p:cNvPr>
          <p:cNvSpPr/>
          <p:nvPr/>
        </p:nvSpPr>
        <p:spPr>
          <a:xfrm>
            <a:off x="684340" y="2968451"/>
            <a:ext cx="772668" cy="7726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2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6E953DB-0FAB-4489-90A0-E1AAC0541C05}"/>
              </a:ext>
            </a:extLst>
          </p:cNvPr>
          <p:cNvSpPr/>
          <p:nvPr/>
        </p:nvSpPr>
        <p:spPr>
          <a:xfrm>
            <a:off x="1070674" y="3973081"/>
            <a:ext cx="10428235" cy="618134"/>
          </a:xfrm>
          <a:custGeom>
            <a:avLst/>
            <a:gdLst>
              <a:gd name="connsiteX0" fmla="*/ 0 w 10428235"/>
              <a:gd name="connsiteY0" fmla="*/ 0 h 618134"/>
              <a:gd name="connsiteX1" fmla="*/ 10428235 w 10428235"/>
              <a:gd name="connsiteY1" fmla="*/ 0 h 618134"/>
              <a:gd name="connsiteX2" fmla="*/ 10428235 w 10428235"/>
              <a:gd name="connsiteY2" fmla="*/ 618134 h 618134"/>
              <a:gd name="connsiteX3" fmla="*/ 0 w 10428235"/>
              <a:gd name="connsiteY3" fmla="*/ 618134 h 618134"/>
              <a:gd name="connsiteX4" fmla="*/ 0 w 10428235"/>
              <a:gd name="connsiteY4" fmla="*/ 0 h 61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8235" h="618134">
                <a:moveTo>
                  <a:pt x="0" y="0"/>
                </a:moveTo>
                <a:lnTo>
                  <a:pt x="10428235" y="0"/>
                </a:lnTo>
                <a:lnTo>
                  <a:pt x="10428235" y="618134"/>
                </a:lnTo>
                <a:lnTo>
                  <a:pt x="0" y="61813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0645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Login with your mail and password of the created account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C698B2-99AE-47D8-A0C9-54C91C49F959}"/>
              </a:ext>
            </a:extLst>
          </p:cNvPr>
          <p:cNvSpPr/>
          <p:nvPr/>
        </p:nvSpPr>
        <p:spPr>
          <a:xfrm>
            <a:off x="684340" y="3895814"/>
            <a:ext cx="772668" cy="7726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386BF6-14CB-45DF-AD03-77F1C1C86749}"/>
              </a:ext>
            </a:extLst>
          </p:cNvPr>
          <p:cNvSpPr/>
          <p:nvPr/>
        </p:nvSpPr>
        <p:spPr>
          <a:xfrm>
            <a:off x="716283" y="4900444"/>
            <a:ext cx="10782626" cy="618134"/>
          </a:xfrm>
          <a:custGeom>
            <a:avLst/>
            <a:gdLst>
              <a:gd name="connsiteX0" fmla="*/ 0 w 10782626"/>
              <a:gd name="connsiteY0" fmla="*/ 0 h 618134"/>
              <a:gd name="connsiteX1" fmla="*/ 10782626 w 10782626"/>
              <a:gd name="connsiteY1" fmla="*/ 0 h 618134"/>
              <a:gd name="connsiteX2" fmla="*/ 10782626 w 10782626"/>
              <a:gd name="connsiteY2" fmla="*/ 618134 h 618134"/>
              <a:gd name="connsiteX3" fmla="*/ 0 w 10782626"/>
              <a:gd name="connsiteY3" fmla="*/ 618134 h 618134"/>
              <a:gd name="connsiteX4" fmla="*/ 0 w 10782626"/>
              <a:gd name="connsiteY4" fmla="*/ 0 h 61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2626" h="618134">
                <a:moveTo>
                  <a:pt x="0" y="0"/>
                </a:moveTo>
                <a:lnTo>
                  <a:pt x="10782626" y="0"/>
                </a:lnTo>
                <a:lnTo>
                  <a:pt x="10782626" y="618134"/>
                </a:lnTo>
                <a:lnTo>
                  <a:pt x="0" y="61813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0645" tIns="78740" rIns="78740" bIns="7874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You can now interact with the interface and figure out things…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3196EF-C4AE-4ECF-ABFA-29A39630C1B4}"/>
              </a:ext>
            </a:extLst>
          </p:cNvPr>
          <p:cNvSpPr/>
          <p:nvPr/>
        </p:nvSpPr>
        <p:spPr>
          <a:xfrm>
            <a:off x="329949" y="4823177"/>
            <a:ext cx="772668" cy="7726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4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26125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1578091"/>
            <a:ext cx="12074072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OK, So what have you planned?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Tell me about the plan and schedule of the development.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69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C5B163-4E1D-40B6-B5EF-D7F3A5807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6" y="50938"/>
            <a:ext cx="12828229" cy="68070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893576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89061-E0C1-4A2F-BB40-F607FF64B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r="31542" b="32845"/>
          <a:stretch/>
        </p:blipFill>
        <p:spPr>
          <a:xfrm>
            <a:off x="8822161" y="1060175"/>
            <a:ext cx="3631095" cy="5151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5FDB8-1A8C-419D-AA78-24850EAEDEA8}"/>
              </a:ext>
            </a:extLst>
          </p:cNvPr>
          <p:cNvSpPr txBox="1"/>
          <p:nvPr/>
        </p:nvSpPr>
        <p:spPr>
          <a:xfrm>
            <a:off x="7818783" y="1444487"/>
            <a:ext cx="363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That’s the finishing line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A32F2-FB19-4FE2-A688-BE88706A03F5}"/>
              </a:ext>
            </a:extLst>
          </p:cNvPr>
          <p:cNvSpPr txBox="1"/>
          <p:nvPr/>
        </p:nvSpPr>
        <p:spPr>
          <a:xfrm rot="16200000">
            <a:off x="-616682" y="3343757"/>
            <a:ext cx="212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Gantt Chart</a:t>
            </a:r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1578091"/>
            <a:ext cx="12074072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And, the database?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entities and the relationship between them?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8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65D88-6E55-4DA2-844E-7D1E06C82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38" y="177084"/>
            <a:ext cx="7627596" cy="6503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EF9DD-1900-421F-A748-D91E2E01BFA0}"/>
              </a:ext>
            </a:extLst>
          </p:cNvPr>
          <p:cNvSpPr txBox="1"/>
          <p:nvPr/>
        </p:nvSpPr>
        <p:spPr>
          <a:xfrm rot="16200000">
            <a:off x="-41838" y="3198167"/>
            <a:ext cx="368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Entity Relationship Diagram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8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21" y="1578091"/>
            <a:ext cx="12074072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What did we talk about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Give me a summary of everything.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90297" y="-991708"/>
            <a:ext cx="12074072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What did we talk about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Give me a summary of everything.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FCBDBC8-EA9A-4ACD-BDAE-4CF811DDD538}"/>
              </a:ext>
            </a:extLst>
          </p:cNvPr>
          <p:cNvSpPr/>
          <p:nvPr/>
        </p:nvSpPr>
        <p:spPr>
          <a:xfrm>
            <a:off x="1572826" y="1912664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800" kern="1200" dirty="0"/>
              <a:t>What Closy is?</a:t>
            </a:r>
            <a:endParaRPr lang="en-IN" sz="1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9782F5-CA11-427F-9C8A-382DDCBA45D6}"/>
              </a:ext>
            </a:extLst>
          </p:cNvPr>
          <p:cNvSpPr/>
          <p:nvPr/>
        </p:nvSpPr>
        <p:spPr>
          <a:xfrm>
            <a:off x="6440557" y="1912664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The objective of creating it.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680F24-BF44-40EE-8342-7DD4A80FEB99}"/>
              </a:ext>
            </a:extLst>
          </p:cNvPr>
          <p:cNvSpPr/>
          <p:nvPr/>
        </p:nvSpPr>
        <p:spPr>
          <a:xfrm>
            <a:off x="1572827" y="2638019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rgbClr val="00B050">
              <a:alpha val="43922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Open Sourced under GNU GPL License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4084B8-0D52-4D1E-A257-63D994A6713A}"/>
              </a:ext>
            </a:extLst>
          </p:cNvPr>
          <p:cNvSpPr/>
          <p:nvPr/>
        </p:nvSpPr>
        <p:spPr>
          <a:xfrm>
            <a:off x="6440556" y="2638019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rgbClr val="00B050">
              <a:alpha val="43922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Hosted on GitHub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513A88-5F26-48D8-87B2-CFDF989EF055}"/>
              </a:ext>
            </a:extLst>
          </p:cNvPr>
          <p:cNvSpPr/>
          <p:nvPr/>
        </p:nvSpPr>
        <p:spPr>
          <a:xfrm>
            <a:off x="1572827" y="3402930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Technology Stack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14BDCA-1437-489B-93BC-2FA3B4F9F905}"/>
              </a:ext>
            </a:extLst>
          </p:cNvPr>
          <p:cNvSpPr/>
          <p:nvPr/>
        </p:nvSpPr>
        <p:spPr>
          <a:xfrm>
            <a:off x="6440557" y="3402930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Requirements – Hardware and Software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67E669-B1CC-498A-911A-4B39E2A8B602}"/>
              </a:ext>
            </a:extLst>
          </p:cNvPr>
          <p:cNvSpPr/>
          <p:nvPr/>
        </p:nvSpPr>
        <p:spPr>
          <a:xfrm>
            <a:off x="1572826" y="4210267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Data Flow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8181B9-2A15-45AC-866E-2BE3DA000EAE}"/>
              </a:ext>
            </a:extLst>
          </p:cNvPr>
          <p:cNvSpPr/>
          <p:nvPr/>
        </p:nvSpPr>
        <p:spPr>
          <a:xfrm>
            <a:off x="6440555" y="4210267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How to use? Process to login to the system.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A06160-A183-48CD-8C87-8B3D22550179}"/>
              </a:ext>
            </a:extLst>
          </p:cNvPr>
          <p:cNvSpPr/>
          <p:nvPr/>
        </p:nvSpPr>
        <p:spPr>
          <a:xfrm>
            <a:off x="1572826" y="4975178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Planning and Scheduling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105893-3CDF-4630-98FD-A6578F6F3546}"/>
              </a:ext>
            </a:extLst>
          </p:cNvPr>
          <p:cNvSpPr/>
          <p:nvPr/>
        </p:nvSpPr>
        <p:spPr>
          <a:xfrm>
            <a:off x="6440554" y="4975178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Database Design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08A1E5-1FBC-49AA-BC70-C375F2762827}"/>
              </a:ext>
            </a:extLst>
          </p:cNvPr>
          <p:cNvSpPr/>
          <p:nvPr/>
        </p:nvSpPr>
        <p:spPr>
          <a:xfrm>
            <a:off x="1572826" y="5782515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rgbClr val="00B050">
              <a:alpha val="43922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Market Potential</a:t>
            </a:r>
            <a:endParaRPr lang="en-IN" sz="18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FB433C-B2AA-4A49-BF26-F95774333C91}"/>
              </a:ext>
            </a:extLst>
          </p:cNvPr>
          <p:cNvSpPr/>
          <p:nvPr/>
        </p:nvSpPr>
        <p:spPr>
          <a:xfrm>
            <a:off x="6440553" y="5782515"/>
            <a:ext cx="4572000" cy="431730"/>
          </a:xfrm>
          <a:custGeom>
            <a:avLst/>
            <a:gdLst>
              <a:gd name="connsiteX0" fmla="*/ 0 w 4463869"/>
              <a:gd name="connsiteY0" fmla="*/ 71956 h 431730"/>
              <a:gd name="connsiteX1" fmla="*/ 71956 w 4463869"/>
              <a:gd name="connsiteY1" fmla="*/ 0 h 431730"/>
              <a:gd name="connsiteX2" fmla="*/ 4391913 w 4463869"/>
              <a:gd name="connsiteY2" fmla="*/ 0 h 431730"/>
              <a:gd name="connsiteX3" fmla="*/ 4463869 w 4463869"/>
              <a:gd name="connsiteY3" fmla="*/ 71956 h 431730"/>
              <a:gd name="connsiteX4" fmla="*/ 4463869 w 4463869"/>
              <a:gd name="connsiteY4" fmla="*/ 359774 h 431730"/>
              <a:gd name="connsiteX5" fmla="*/ 4391913 w 4463869"/>
              <a:gd name="connsiteY5" fmla="*/ 431730 h 431730"/>
              <a:gd name="connsiteX6" fmla="*/ 71956 w 4463869"/>
              <a:gd name="connsiteY6" fmla="*/ 431730 h 431730"/>
              <a:gd name="connsiteX7" fmla="*/ 0 w 4463869"/>
              <a:gd name="connsiteY7" fmla="*/ 359774 h 431730"/>
              <a:gd name="connsiteX8" fmla="*/ 0 w 4463869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3869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4391913" y="0"/>
                </a:lnTo>
                <a:cubicBezTo>
                  <a:pt x="4431653" y="0"/>
                  <a:pt x="4463869" y="32216"/>
                  <a:pt x="4463869" y="71956"/>
                </a:cubicBezTo>
                <a:lnTo>
                  <a:pt x="4463869" y="359774"/>
                </a:lnTo>
                <a:cubicBezTo>
                  <a:pt x="4463869" y="399514"/>
                  <a:pt x="4431653" y="431730"/>
                  <a:pt x="4391913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  <a:solidFill>
            <a:srgbClr val="00B050">
              <a:alpha val="43922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Current status of the project</a:t>
            </a:r>
            <a:endParaRPr lang="en-IN" sz="1800" kern="1200" dirty="0"/>
          </a:p>
        </p:txBody>
      </p:sp>
    </p:spTree>
    <p:extLst>
      <p:ext uri="{BB962C8B-B14F-4D97-AF65-F5344CB8AC3E}">
        <p14:creationId xmlns:p14="http://schemas.microsoft.com/office/powerpoint/2010/main" val="3811864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3338D-9D71-477A-BA1E-15EBC160DDF9}"/>
              </a:ext>
            </a:extLst>
          </p:cNvPr>
          <p:cNvSpPr/>
          <p:nvPr/>
        </p:nvSpPr>
        <p:spPr>
          <a:xfrm>
            <a:off x="4222602" y="2890391"/>
            <a:ext cx="4632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Thankyou,</a:t>
            </a:r>
          </a:p>
          <a:p>
            <a:pPr algn="ctr"/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It’s always fun to have an applause.</a:t>
            </a:r>
            <a:endParaRPr lang="en-IN" sz="24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4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7" y="30550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endParaRPr lang="en-IN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C2F6D-770C-406E-A264-D4A7B8D8F647}"/>
              </a:ext>
            </a:extLst>
          </p:cNvPr>
          <p:cNvSpPr txBox="1"/>
          <p:nvPr/>
        </p:nvSpPr>
        <p:spPr>
          <a:xfrm>
            <a:off x="3372680" y="2715280"/>
            <a:ext cx="631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The Social Network Web Project</a:t>
            </a:r>
            <a:endParaRPr lang="en-IN" sz="1400" dirty="0">
              <a:solidFill>
                <a:srgbClr val="00B05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90DAC6-53C3-43E3-95E4-7FE8028CA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910" y="3209577"/>
            <a:ext cx="624114" cy="62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0108B-E5D6-400B-98F1-68A7F1919476}"/>
              </a:ext>
            </a:extLst>
          </p:cNvPr>
          <p:cNvSpPr txBox="1"/>
          <p:nvPr/>
        </p:nvSpPr>
        <p:spPr>
          <a:xfrm>
            <a:off x="4437023" y="3249608"/>
            <a:ext cx="50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https://github.com/mithu2649/closy</a:t>
            </a:r>
            <a:endParaRPr lang="en-IN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869BC-588D-464F-8ADA-22FB58002686}"/>
              </a:ext>
            </a:extLst>
          </p:cNvPr>
          <p:cNvSpPr txBox="1"/>
          <p:nvPr/>
        </p:nvSpPr>
        <p:spPr>
          <a:xfrm>
            <a:off x="3832944" y="5078992"/>
            <a:ext cx="504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i="1" dirty="0">
              <a:solidFill>
                <a:srgbClr val="00B050"/>
              </a:solidFill>
            </a:endParaRPr>
          </a:p>
          <a:p>
            <a:pPr algn="ctr"/>
            <a:r>
              <a:rPr lang="en-US" i="1" dirty="0">
                <a:solidFill>
                  <a:srgbClr val="00B050"/>
                </a:solidFill>
              </a:rPr>
              <a:t>For more information on the project,</a:t>
            </a:r>
          </a:p>
          <a:p>
            <a:pPr algn="ctr"/>
            <a:r>
              <a:rPr lang="en-US" i="1" dirty="0">
                <a:solidFill>
                  <a:srgbClr val="00B050"/>
                </a:solidFill>
              </a:rPr>
              <a:t>Please check out the documentation on GitHub.</a:t>
            </a:r>
            <a:endParaRPr lang="en-IN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55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7925" y="1379687"/>
            <a:ext cx="669615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What is 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4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400" b="1" dirty="0">
                <a:solidFill>
                  <a:srgbClr val="00B050"/>
                </a:solidFill>
              </a:rPr>
              <a:t>?</a:t>
            </a:r>
            <a:br>
              <a:rPr lang="en-US" sz="4400" b="1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Give me a gist of it.</a:t>
            </a:r>
            <a:endParaRPr lang="en-IN" sz="44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3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29" y="-1232885"/>
            <a:ext cx="669615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What is 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4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400" b="1" dirty="0">
                <a:solidFill>
                  <a:srgbClr val="00B050"/>
                </a:solidFill>
              </a:rPr>
              <a:t>?</a:t>
            </a:r>
            <a:br>
              <a:rPr lang="en-US" sz="4400" b="1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Give me a gist of it.</a:t>
            </a:r>
            <a:endParaRPr lang="en-IN" sz="44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D9F2141E-7DBF-4DC9-B700-D755354CFF0C}"/>
              </a:ext>
            </a:extLst>
          </p:cNvPr>
          <p:cNvSpPr/>
          <p:nvPr/>
        </p:nvSpPr>
        <p:spPr>
          <a:xfrm>
            <a:off x="-2680563" y="1773914"/>
            <a:ext cx="5977044" cy="5750836"/>
          </a:xfrm>
          <a:prstGeom prst="blockArc">
            <a:avLst>
              <a:gd name="adj1" fmla="val 16172191"/>
              <a:gd name="adj2" fmla="val 2700000"/>
              <a:gd name="adj3" fmla="val 337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BBEFB3-B580-4785-A614-EF377F3498B6}"/>
              </a:ext>
            </a:extLst>
          </p:cNvPr>
          <p:cNvSpPr/>
          <p:nvPr/>
        </p:nvSpPr>
        <p:spPr>
          <a:xfrm>
            <a:off x="1567165" y="1725523"/>
            <a:ext cx="5039697" cy="732777"/>
          </a:xfrm>
          <a:custGeom>
            <a:avLst/>
            <a:gdLst>
              <a:gd name="connsiteX0" fmla="*/ 0 w 5199920"/>
              <a:gd name="connsiteY0" fmla="*/ 0 h 732777"/>
              <a:gd name="connsiteX1" fmla="*/ 5199920 w 5199920"/>
              <a:gd name="connsiteY1" fmla="*/ 0 h 732777"/>
              <a:gd name="connsiteX2" fmla="*/ 5199920 w 5199920"/>
              <a:gd name="connsiteY2" fmla="*/ 732777 h 732777"/>
              <a:gd name="connsiteX3" fmla="*/ 0 w 5199920"/>
              <a:gd name="connsiteY3" fmla="*/ 732777 h 732777"/>
              <a:gd name="connsiteX4" fmla="*/ 0 w 5199920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20" h="732777">
                <a:moveTo>
                  <a:pt x="0" y="0"/>
                </a:moveTo>
                <a:lnTo>
                  <a:pt x="5199920" y="0"/>
                </a:lnTo>
                <a:lnTo>
                  <a:pt x="5199920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sz="2400" b="1" kern="1200" dirty="0">
                <a:solidFill>
                  <a:schemeClr val="bg2">
                    <a:lumMod val="10000"/>
                  </a:schemeClr>
                </a:solidFill>
              </a:rPr>
              <a:t>Social Network </a:t>
            </a: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for everyone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EA8B77-CA4D-4CCD-BFD1-4B157690DC2E}"/>
              </a:ext>
            </a:extLst>
          </p:cNvPr>
          <p:cNvSpPr/>
          <p:nvPr/>
        </p:nvSpPr>
        <p:spPr>
          <a:xfrm>
            <a:off x="1109179" y="1633926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9FD4FA-7D82-46E2-914D-BD2C581E5E1F}"/>
              </a:ext>
            </a:extLst>
          </p:cNvPr>
          <p:cNvSpPr/>
          <p:nvPr/>
        </p:nvSpPr>
        <p:spPr>
          <a:xfrm>
            <a:off x="2846691" y="2914593"/>
            <a:ext cx="7099287" cy="732777"/>
          </a:xfrm>
          <a:custGeom>
            <a:avLst/>
            <a:gdLst>
              <a:gd name="connsiteX0" fmla="*/ 0 w 4779801"/>
              <a:gd name="connsiteY0" fmla="*/ 0 h 732777"/>
              <a:gd name="connsiteX1" fmla="*/ 4779801 w 4779801"/>
              <a:gd name="connsiteY1" fmla="*/ 0 h 732777"/>
              <a:gd name="connsiteX2" fmla="*/ 4779801 w 4779801"/>
              <a:gd name="connsiteY2" fmla="*/ 732777 h 732777"/>
              <a:gd name="connsiteX3" fmla="*/ 0 w 4779801"/>
              <a:gd name="connsiteY3" fmla="*/ 732777 h 732777"/>
              <a:gd name="connsiteX4" fmla="*/ 0 w 4779801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01" h="732777">
                <a:moveTo>
                  <a:pt x="0" y="0"/>
                </a:moveTo>
                <a:lnTo>
                  <a:pt x="4779801" y="0"/>
                </a:lnTo>
                <a:lnTo>
                  <a:pt x="4779801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A place </a:t>
            </a:r>
            <a:r>
              <a:rPr lang="en-US" sz="2400" b="1" kern="1200" dirty="0">
                <a:solidFill>
                  <a:schemeClr val="bg2">
                    <a:lumMod val="10000"/>
                  </a:schemeClr>
                </a:solidFill>
              </a:rPr>
              <a:t>to share and communicate </a:t>
            </a: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with friends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1FA836-E29B-454E-9EA1-57AD383592EC}"/>
              </a:ext>
            </a:extLst>
          </p:cNvPr>
          <p:cNvSpPr/>
          <p:nvPr/>
        </p:nvSpPr>
        <p:spPr>
          <a:xfrm>
            <a:off x="2388706" y="2822996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2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5E71EA-A0BA-4CF9-BBCB-9A044063A6A4}"/>
              </a:ext>
            </a:extLst>
          </p:cNvPr>
          <p:cNvSpPr/>
          <p:nvPr/>
        </p:nvSpPr>
        <p:spPr>
          <a:xfrm>
            <a:off x="3304677" y="4286858"/>
            <a:ext cx="6506281" cy="732777"/>
          </a:xfrm>
          <a:custGeom>
            <a:avLst/>
            <a:gdLst>
              <a:gd name="connsiteX0" fmla="*/ 0 w 4779801"/>
              <a:gd name="connsiteY0" fmla="*/ 0 h 732777"/>
              <a:gd name="connsiteX1" fmla="*/ 4779801 w 4779801"/>
              <a:gd name="connsiteY1" fmla="*/ 0 h 732777"/>
              <a:gd name="connsiteX2" fmla="*/ 4779801 w 4779801"/>
              <a:gd name="connsiteY2" fmla="*/ 732777 h 732777"/>
              <a:gd name="connsiteX3" fmla="*/ 0 w 4779801"/>
              <a:gd name="connsiteY3" fmla="*/ 732777 h 732777"/>
              <a:gd name="connsiteX4" fmla="*/ 0 w 4779801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01" h="732777">
                <a:moveTo>
                  <a:pt x="0" y="0"/>
                </a:moveTo>
                <a:lnTo>
                  <a:pt x="4779801" y="0"/>
                </a:lnTo>
                <a:lnTo>
                  <a:pt x="4779801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To </a:t>
            </a:r>
            <a:r>
              <a:rPr lang="en-US" sz="2400" b="1" kern="1200" dirty="0">
                <a:solidFill>
                  <a:schemeClr val="bg2">
                    <a:lumMod val="10000"/>
                  </a:schemeClr>
                </a:solidFill>
              </a:rPr>
              <a:t>let the world know </a:t>
            </a: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you and your interests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F9A21B-A9DC-4DAA-80CE-3E37C96E3F9D}"/>
              </a:ext>
            </a:extLst>
          </p:cNvPr>
          <p:cNvSpPr/>
          <p:nvPr/>
        </p:nvSpPr>
        <p:spPr>
          <a:xfrm>
            <a:off x="2846691" y="4195261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B091EC-EDB1-4A40-9C08-DCB563C766CD}"/>
              </a:ext>
            </a:extLst>
          </p:cNvPr>
          <p:cNvSpPr/>
          <p:nvPr/>
        </p:nvSpPr>
        <p:spPr>
          <a:xfrm>
            <a:off x="3085913" y="5572429"/>
            <a:ext cx="4338348" cy="732777"/>
          </a:xfrm>
          <a:custGeom>
            <a:avLst/>
            <a:gdLst>
              <a:gd name="connsiteX0" fmla="*/ 0 w 5199920"/>
              <a:gd name="connsiteY0" fmla="*/ 0 h 732777"/>
              <a:gd name="connsiteX1" fmla="*/ 5199920 w 5199920"/>
              <a:gd name="connsiteY1" fmla="*/ 0 h 732777"/>
              <a:gd name="connsiteX2" fmla="*/ 5199920 w 5199920"/>
              <a:gd name="connsiteY2" fmla="*/ 732777 h 732777"/>
              <a:gd name="connsiteX3" fmla="*/ 0 w 5199920"/>
              <a:gd name="connsiteY3" fmla="*/ 732777 h 732777"/>
              <a:gd name="connsiteX4" fmla="*/ 0 w 5199920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20" h="732777">
                <a:moveTo>
                  <a:pt x="0" y="0"/>
                </a:moveTo>
                <a:lnTo>
                  <a:pt x="5199920" y="0"/>
                </a:lnTo>
                <a:lnTo>
                  <a:pt x="5199920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Create </a:t>
            </a:r>
            <a:r>
              <a:rPr lang="en-US" sz="2400" b="1" kern="1200" dirty="0">
                <a:solidFill>
                  <a:schemeClr val="bg2">
                    <a:lumMod val="10000"/>
                  </a:schemeClr>
                </a:solidFill>
              </a:rPr>
              <a:t>new friends online</a:t>
            </a:r>
            <a:endParaRPr lang="en-IN" sz="2400" b="1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E3322-E41D-41A1-85C5-94AE42AEA0DB}"/>
              </a:ext>
            </a:extLst>
          </p:cNvPr>
          <p:cNvSpPr/>
          <p:nvPr/>
        </p:nvSpPr>
        <p:spPr>
          <a:xfrm>
            <a:off x="2593017" y="5480831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4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9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138" y="1419467"/>
            <a:ext cx="7258237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How is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better?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Why Should I use it?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1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940" y="-1236648"/>
            <a:ext cx="7258237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How is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better?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Why Should I use it?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D9F2141E-7DBF-4DC9-B700-D755354CFF0C}"/>
              </a:ext>
            </a:extLst>
          </p:cNvPr>
          <p:cNvSpPr/>
          <p:nvPr/>
        </p:nvSpPr>
        <p:spPr>
          <a:xfrm>
            <a:off x="-2680563" y="1773914"/>
            <a:ext cx="5977044" cy="5750836"/>
          </a:xfrm>
          <a:prstGeom prst="blockArc">
            <a:avLst>
              <a:gd name="adj1" fmla="val 16172191"/>
              <a:gd name="adj2" fmla="val 2700000"/>
              <a:gd name="adj3" fmla="val 337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BBEFB3-B580-4785-A614-EF377F3498B6}"/>
              </a:ext>
            </a:extLst>
          </p:cNvPr>
          <p:cNvSpPr/>
          <p:nvPr/>
        </p:nvSpPr>
        <p:spPr>
          <a:xfrm>
            <a:off x="1567165" y="1725523"/>
            <a:ext cx="4409879" cy="732777"/>
          </a:xfrm>
          <a:custGeom>
            <a:avLst/>
            <a:gdLst>
              <a:gd name="connsiteX0" fmla="*/ 0 w 5199920"/>
              <a:gd name="connsiteY0" fmla="*/ 0 h 732777"/>
              <a:gd name="connsiteX1" fmla="*/ 5199920 w 5199920"/>
              <a:gd name="connsiteY1" fmla="*/ 0 h 732777"/>
              <a:gd name="connsiteX2" fmla="*/ 5199920 w 5199920"/>
              <a:gd name="connsiteY2" fmla="*/ 732777 h 732777"/>
              <a:gd name="connsiteX3" fmla="*/ 0 w 5199920"/>
              <a:gd name="connsiteY3" fmla="*/ 732777 h 732777"/>
              <a:gd name="connsiteX4" fmla="*/ 0 w 5199920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20" h="732777">
                <a:moveTo>
                  <a:pt x="0" y="0"/>
                </a:moveTo>
                <a:lnTo>
                  <a:pt x="5199920" y="0"/>
                </a:lnTo>
                <a:lnTo>
                  <a:pt x="5199920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Completely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Open Source</a:t>
            </a:r>
            <a:endParaRPr lang="en-IN" sz="2400" b="1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EA8B77-CA4D-4CCD-BFD1-4B157690DC2E}"/>
              </a:ext>
            </a:extLst>
          </p:cNvPr>
          <p:cNvSpPr/>
          <p:nvPr/>
        </p:nvSpPr>
        <p:spPr>
          <a:xfrm>
            <a:off x="1109179" y="1633926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9FD4FA-7D82-46E2-914D-BD2C581E5E1F}"/>
              </a:ext>
            </a:extLst>
          </p:cNvPr>
          <p:cNvSpPr/>
          <p:nvPr/>
        </p:nvSpPr>
        <p:spPr>
          <a:xfrm>
            <a:off x="2846691" y="2914593"/>
            <a:ext cx="7099287" cy="732777"/>
          </a:xfrm>
          <a:custGeom>
            <a:avLst/>
            <a:gdLst>
              <a:gd name="connsiteX0" fmla="*/ 0 w 4779801"/>
              <a:gd name="connsiteY0" fmla="*/ 0 h 732777"/>
              <a:gd name="connsiteX1" fmla="*/ 4779801 w 4779801"/>
              <a:gd name="connsiteY1" fmla="*/ 0 h 732777"/>
              <a:gd name="connsiteX2" fmla="*/ 4779801 w 4779801"/>
              <a:gd name="connsiteY2" fmla="*/ 732777 h 732777"/>
              <a:gd name="connsiteX3" fmla="*/ 0 w 4779801"/>
              <a:gd name="connsiteY3" fmla="*/ 732777 h 732777"/>
              <a:gd name="connsiteX4" fmla="*/ 0 w 4779801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01" h="732777">
                <a:moveTo>
                  <a:pt x="0" y="0"/>
                </a:moveTo>
                <a:lnTo>
                  <a:pt x="4779801" y="0"/>
                </a:lnTo>
                <a:lnTo>
                  <a:pt x="4779801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chemeClr val="bg2">
                    <a:lumMod val="10000"/>
                  </a:schemeClr>
                </a:solidFill>
              </a:rPr>
              <a:t>Developers can add  or remove features </a:t>
            </a:r>
            <a:endParaRPr lang="en-IN" sz="2400" b="1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1FA836-E29B-454E-9EA1-57AD383592EC}"/>
              </a:ext>
            </a:extLst>
          </p:cNvPr>
          <p:cNvSpPr/>
          <p:nvPr/>
        </p:nvSpPr>
        <p:spPr>
          <a:xfrm>
            <a:off x="2388706" y="2822996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2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5E71EA-A0BA-4CF9-BBCB-9A044063A6A4}"/>
              </a:ext>
            </a:extLst>
          </p:cNvPr>
          <p:cNvSpPr/>
          <p:nvPr/>
        </p:nvSpPr>
        <p:spPr>
          <a:xfrm>
            <a:off x="3304677" y="4286858"/>
            <a:ext cx="6506281" cy="732777"/>
          </a:xfrm>
          <a:custGeom>
            <a:avLst/>
            <a:gdLst>
              <a:gd name="connsiteX0" fmla="*/ 0 w 4779801"/>
              <a:gd name="connsiteY0" fmla="*/ 0 h 732777"/>
              <a:gd name="connsiteX1" fmla="*/ 4779801 w 4779801"/>
              <a:gd name="connsiteY1" fmla="*/ 0 h 732777"/>
              <a:gd name="connsiteX2" fmla="*/ 4779801 w 4779801"/>
              <a:gd name="connsiteY2" fmla="*/ 732777 h 732777"/>
              <a:gd name="connsiteX3" fmla="*/ 0 w 4779801"/>
              <a:gd name="connsiteY3" fmla="*/ 732777 h 732777"/>
              <a:gd name="connsiteX4" fmla="*/ 0 w 4779801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01" h="732777">
                <a:moveTo>
                  <a:pt x="0" y="0"/>
                </a:moveTo>
                <a:lnTo>
                  <a:pt x="4779801" y="0"/>
                </a:lnTo>
                <a:lnTo>
                  <a:pt x="4779801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It is clean: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No advertisements 🙂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F9A21B-A9DC-4DAA-80CE-3E37C96E3F9D}"/>
              </a:ext>
            </a:extLst>
          </p:cNvPr>
          <p:cNvSpPr/>
          <p:nvPr/>
        </p:nvSpPr>
        <p:spPr>
          <a:xfrm>
            <a:off x="2846691" y="4195261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B091EC-EDB1-4A40-9C08-DCB563C766CD}"/>
              </a:ext>
            </a:extLst>
          </p:cNvPr>
          <p:cNvSpPr/>
          <p:nvPr/>
        </p:nvSpPr>
        <p:spPr>
          <a:xfrm>
            <a:off x="3085913" y="5572429"/>
            <a:ext cx="5597100" cy="732777"/>
          </a:xfrm>
          <a:custGeom>
            <a:avLst/>
            <a:gdLst>
              <a:gd name="connsiteX0" fmla="*/ 0 w 5199920"/>
              <a:gd name="connsiteY0" fmla="*/ 0 h 732777"/>
              <a:gd name="connsiteX1" fmla="*/ 5199920 w 5199920"/>
              <a:gd name="connsiteY1" fmla="*/ 0 h 732777"/>
              <a:gd name="connsiteX2" fmla="*/ 5199920 w 5199920"/>
              <a:gd name="connsiteY2" fmla="*/ 732777 h 732777"/>
              <a:gd name="connsiteX3" fmla="*/ 0 w 5199920"/>
              <a:gd name="connsiteY3" fmla="*/ 732777 h 732777"/>
              <a:gd name="connsiteX4" fmla="*/ 0 w 5199920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20" h="732777">
                <a:moveTo>
                  <a:pt x="0" y="0"/>
                </a:moveTo>
                <a:lnTo>
                  <a:pt x="5199920" y="0"/>
                </a:lnTo>
                <a:lnTo>
                  <a:pt x="5199920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Minimalistic Design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– Less is more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E3322-E41D-41A1-85C5-94AE42AEA0DB}"/>
              </a:ext>
            </a:extLst>
          </p:cNvPr>
          <p:cNvSpPr/>
          <p:nvPr/>
        </p:nvSpPr>
        <p:spPr>
          <a:xfrm>
            <a:off x="2593017" y="5480831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4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414" y="1459217"/>
            <a:ext cx="9967686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Why was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created?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was the objective of creating this project?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2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541DA-BAF6-4CDE-A214-7F9E683CD0E9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84BC-A3AB-4D86-9A0F-491EFE85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59" y="-1254954"/>
            <a:ext cx="9967686" cy="23443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</a:rPr>
              <a:t>Why was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created?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was the objective of creating this project?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D9F2141E-7DBF-4DC9-B700-D755354CFF0C}"/>
              </a:ext>
            </a:extLst>
          </p:cNvPr>
          <p:cNvSpPr/>
          <p:nvPr/>
        </p:nvSpPr>
        <p:spPr>
          <a:xfrm>
            <a:off x="-2680563" y="1773914"/>
            <a:ext cx="5977044" cy="5750836"/>
          </a:xfrm>
          <a:prstGeom prst="blockArc">
            <a:avLst>
              <a:gd name="adj1" fmla="val 16172191"/>
              <a:gd name="adj2" fmla="val 2700000"/>
              <a:gd name="adj3" fmla="val 337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BBEFB3-B580-4785-A614-EF377F3498B6}"/>
              </a:ext>
            </a:extLst>
          </p:cNvPr>
          <p:cNvSpPr/>
          <p:nvPr/>
        </p:nvSpPr>
        <p:spPr>
          <a:xfrm>
            <a:off x="1567164" y="1847787"/>
            <a:ext cx="9024636" cy="732777"/>
          </a:xfrm>
          <a:custGeom>
            <a:avLst/>
            <a:gdLst>
              <a:gd name="connsiteX0" fmla="*/ 0 w 5199920"/>
              <a:gd name="connsiteY0" fmla="*/ 0 h 732777"/>
              <a:gd name="connsiteX1" fmla="*/ 5199920 w 5199920"/>
              <a:gd name="connsiteY1" fmla="*/ 0 h 732777"/>
              <a:gd name="connsiteX2" fmla="*/ 5199920 w 5199920"/>
              <a:gd name="connsiteY2" fmla="*/ 732777 h 732777"/>
              <a:gd name="connsiteX3" fmla="*/ 0 w 5199920"/>
              <a:gd name="connsiteY3" fmla="*/ 732777 h 732777"/>
              <a:gd name="connsiteX4" fmla="*/ 0 w 5199920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20" h="732777">
                <a:moveTo>
                  <a:pt x="0" y="0"/>
                </a:moveTo>
                <a:lnTo>
                  <a:pt x="5199920" y="0"/>
                </a:lnTo>
                <a:lnTo>
                  <a:pt x="5199920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Currently available Social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Networks are feature rich but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bloated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EA8B77-CA4D-4CCD-BFD1-4B157690DC2E}"/>
              </a:ext>
            </a:extLst>
          </p:cNvPr>
          <p:cNvSpPr/>
          <p:nvPr/>
        </p:nvSpPr>
        <p:spPr>
          <a:xfrm>
            <a:off x="1109179" y="1756190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9FD4FA-7D82-46E2-914D-BD2C581E5E1F}"/>
              </a:ext>
            </a:extLst>
          </p:cNvPr>
          <p:cNvSpPr/>
          <p:nvPr/>
        </p:nvSpPr>
        <p:spPr>
          <a:xfrm>
            <a:off x="2846691" y="3036857"/>
            <a:ext cx="6956603" cy="732777"/>
          </a:xfrm>
          <a:custGeom>
            <a:avLst/>
            <a:gdLst>
              <a:gd name="connsiteX0" fmla="*/ 0 w 4779801"/>
              <a:gd name="connsiteY0" fmla="*/ 0 h 732777"/>
              <a:gd name="connsiteX1" fmla="*/ 4779801 w 4779801"/>
              <a:gd name="connsiteY1" fmla="*/ 0 h 732777"/>
              <a:gd name="connsiteX2" fmla="*/ 4779801 w 4779801"/>
              <a:gd name="connsiteY2" fmla="*/ 732777 h 732777"/>
              <a:gd name="connsiteX3" fmla="*/ 0 w 4779801"/>
              <a:gd name="connsiteY3" fmla="*/ 732777 h 732777"/>
              <a:gd name="connsiteX4" fmla="*/ 0 w 4779801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01" h="732777">
                <a:moveTo>
                  <a:pt x="0" y="0"/>
                </a:moveTo>
                <a:lnTo>
                  <a:pt x="4779801" y="0"/>
                </a:lnTo>
                <a:lnTo>
                  <a:pt x="4779801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2">
                    <a:lumMod val="10000"/>
                  </a:schemeClr>
                </a:solidFill>
              </a:rPr>
              <a:t>To crea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te a platform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without the marketing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thing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1FA836-E29B-454E-9EA1-57AD383592EC}"/>
              </a:ext>
            </a:extLst>
          </p:cNvPr>
          <p:cNvSpPr/>
          <p:nvPr/>
        </p:nvSpPr>
        <p:spPr>
          <a:xfrm>
            <a:off x="2388706" y="2945260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2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5E71EA-A0BA-4CF9-BBCB-9A044063A6A4}"/>
              </a:ext>
            </a:extLst>
          </p:cNvPr>
          <p:cNvSpPr/>
          <p:nvPr/>
        </p:nvSpPr>
        <p:spPr>
          <a:xfrm>
            <a:off x="3304677" y="4409122"/>
            <a:ext cx="7287123" cy="732777"/>
          </a:xfrm>
          <a:custGeom>
            <a:avLst/>
            <a:gdLst>
              <a:gd name="connsiteX0" fmla="*/ 0 w 4779801"/>
              <a:gd name="connsiteY0" fmla="*/ 0 h 732777"/>
              <a:gd name="connsiteX1" fmla="*/ 4779801 w 4779801"/>
              <a:gd name="connsiteY1" fmla="*/ 0 h 732777"/>
              <a:gd name="connsiteX2" fmla="*/ 4779801 w 4779801"/>
              <a:gd name="connsiteY2" fmla="*/ 732777 h 732777"/>
              <a:gd name="connsiteX3" fmla="*/ 0 w 4779801"/>
              <a:gd name="connsiteY3" fmla="*/ 732777 h 732777"/>
              <a:gd name="connsiteX4" fmla="*/ 0 w 4779801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01" h="732777">
                <a:moveTo>
                  <a:pt x="0" y="0"/>
                </a:moveTo>
                <a:lnTo>
                  <a:pt x="4779801" y="0"/>
                </a:lnTo>
                <a:lnTo>
                  <a:pt x="4779801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Open Source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 Any one can contribute to the project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F9A21B-A9DC-4DAA-80CE-3E37C96E3F9D}"/>
              </a:ext>
            </a:extLst>
          </p:cNvPr>
          <p:cNvSpPr/>
          <p:nvPr/>
        </p:nvSpPr>
        <p:spPr>
          <a:xfrm>
            <a:off x="2846691" y="4317525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B091EC-EDB1-4A40-9C08-DCB563C766CD}"/>
              </a:ext>
            </a:extLst>
          </p:cNvPr>
          <p:cNvSpPr/>
          <p:nvPr/>
        </p:nvSpPr>
        <p:spPr>
          <a:xfrm>
            <a:off x="3085912" y="5694693"/>
            <a:ext cx="8439338" cy="732777"/>
          </a:xfrm>
          <a:custGeom>
            <a:avLst/>
            <a:gdLst>
              <a:gd name="connsiteX0" fmla="*/ 0 w 5199920"/>
              <a:gd name="connsiteY0" fmla="*/ 0 h 732777"/>
              <a:gd name="connsiteX1" fmla="*/ 5199920 w 5199920"/>
              <a:gd name="connsiteY1" fmla="*/ 0 h 732777"/>
              <a:gd name="connsiteX2" fmla="*/ 5199920 w 5199920"/>
              <a:gd name="connsiteY2" fmla="*/ 732777 h 732777"/>
              <a:gd name="connsiteX3" fmla="*/ 0 w 5199920"/>
              <a:gd name="connsiteY3" fmla="*/ 732777 h 732777"/>
              <a:gd name="connsiteX4" fmla="*/ 0 w 5199920"/>
              <a:gd name="connsiteY4" fmla="*/ 0 h 7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20" h="732777">
                <a:moveTo>
                  <a:pt x="0" y="0"/>
                </a:moveTo>
                <a:lnTo>
                  <a:pt x="5199920" y="0"/>
                </a:lnTo>
                <a:lnTo>
                  <a:pt x="5199920" y="732777"/>
                </a:lnTo>
                <a:lnTo>
                  <a:pt x="0" y="73277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642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Can be accessed from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Anywhere. Anytime. On any device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IN" sz="2400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E3322-E41D-41A1-85C5-94AE42AEA0DB}"/>
              </a:ext>
            </a:extLst>
          </p:cNvPr>
          <p:cNvSpPr/>
          <p:nvPr/>
        </p:nvSpPr>
        <p:spPr>
          <a:xfrm>
            <a:off x="2593017" y="5603095"/>
            <a:ext cx="915972" cy="9159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4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8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CDC678-A506-4DE1-AC85-114C728A8508}"/>
              </a:ext>
            </a:extLst>
          </p:cNvPr>
          <p:cNvSpPr/>
          <p:nvPr/>
        </p:nvSpPr>
        <p:spPr>
          <a:xfrm>
            <a:off x="0" y="0"/>
            <a:ext cx="6241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0DCA5B-A3BE-4E00-80B0-F77B33176167}"/>
              </a:ext>
            </a:extLst>
          </p:cNvPr>
          <p:cNvSpPr/>
          <p:nvPr/>
        </p:nvSpPr>
        <p:spPr>
          <a:xfrm>
            <a:off x="261257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D1CCA-6F10-4D62-B30D-AC079014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414" y="1527460"/>
            <a:ext cx="9967686" cy="23443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What is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Bauhaus 93" panose="04030905020B02020C02" pitchFamily="82" charset="0"/>
              </a:rPr>
              <a:t>Clo</a:t>
            </a:r>
            <a:r>
              <a:rPr lang="en-US" sz="4000" dirty="0">
                <a:solidFill>
                  <a:srgbClr val="00B050"/>
                </a:solidFill>
                <a:latin typeface="Bauhaus 93" panose="04030905020B02020C02" pitchFamily="82" charset="0"/>
              </a:rPr>
              <a:t>sy</a:t>
            </a:r>
            <a:r>
              <a:rPr lang="en-US" sz="4000" b="1" dirty="0">
                <a:solidFill>
                  <a:srgbClr val="00B050"/>
                </a:solidFill>
              </a:rPr>
              <a:t> Built on?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are the technologies used for the project?</a:t>
            </a:r>
            <a:endParaRPr lang="en-IN" sz="4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2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852</Words>
  <Application>Microsoft Office PowerPoint</Application>
  <PresentationFormat>Widescreen</PresentationFormat>
  <Paragraphs>123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Bauhaus 93</vt:lpstr>
      <vt:lpstr>Calibri</vt:lpstr>
      <vt:lpstr>Calibri Light</vt:lpstr>
      <vt:lpstr>Office Theme</vt:lpstr>
      <vt:lpstr>Closy</vt:lpstr>
      <vt:lpstr>Closy</vt:lpstr>
      <vt:lpstr>What is Closy? Give me a gist of it.</vt:lpstr>
      <vt:lpstr>What is Closy? Give me a gist of it.</vt:lpstr>
      <vt:lpstr>How is Closy better? Why Should I use it?</vt:lpstr>
      <vt:lpstr>How is Closy better? Why Should I use it?</vt:lpstr>
      <vt:lpstr>Why was Closy created? What was the objective of creating this project?</vt:lpstr>
      <vt:lpstr>Why was Closy created? What was the objective of creating this project?</vt:lpstr>
      <vt:lpstr>What is Closy Built on? What are the technologies used for the project?</vt:lpstr>
      <vt:lpstr>What is Closy Built on? What are the technologies used for the project?</vt:lpstr>
      <vt:lpstr>What is Closy Built on? What are the technologies used for the project?</vt:lpstr>
      <vt:lpstr>What does Closy require? What are the requirements to develop the Website?</vt:lpstr>
      <vt:lpstr>What does Closy require? What are the requirements to develop the Website?</vt:lpstr>
      <vt:lpstr>What does Closy require? What are the requirements to develop the Website?</vt:lpstr>
      <vt:lpstr>What does Closy require? What are the requirements to develop the Website?</vt:lpstr>
      <vt:lpstr>What does Closy require? What are the requirements to develop the Website?</vt:lpstr>
      <vt:lpstr>How is Closy designed to work? How does the data flow in Closy?</vt:lpstr>
      <vt:lpstr>PowerPoint Presentation</vt:lpstr>
      <vt:lpstr>How do I use Closy? How to get started with Closy and use it?</vt:lpstr>
      <vt:lpstr>How do I use Closy? How to get started with Closy and use it?</vt:lpstr>
      <vt:lpstr>OK, So what have you planned? Tell me about the plan and schedule of the development.</vt:lpstr>
      <vt:lpstr>PowerPoint Presentation</vt:lpstr>
      <vt:lpstr>And, the database? What are the entities and the relationship between them?</vt:lpstr>
      <vt:lpstr>PowerPoint Presentation</vt:lpstr>
      <vt:lpstr>What did we talk about Give me a summary of everything.</vt:lpstr>
      <vt:lpstr>What did we talk about Give me a summary of everything.</vt:lpstr>
      <vt:lpstr>PowerPoint Presentation</vt:lpstr>
      <vt:lpstr>Closy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Network</dc:title>
  <dc:creator>Mithu</dc:creator>
  <cp:lastModifiedBy>Mithu</cp:lastModifiedBy>
  <cp:revision>54</cp:revision>
  <dcterms:created xsi:type="dcterms:W3CDTF">2019-11-05T16:21:14Z</dcterms:created>
  <dcterms:modified xsi:type="dcterms:W3CDTF">2019-11-13T04:00:42Z</dcterms:modified>
</cp:coreProperties>
</file>