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57" r:id="rId3"/>
    <p:sldId id="259" r:id="rId4"/>
    <p:sldId id="261" r:id="rId5"/>
    <p:sldId id="262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F54D-7CAB-420B-A8B7-CB743B50CA31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81AB-2BDA-4C78-AAEA-5AB67D672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87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F54D-7CAB-420B-A8B7-CB743B50CA31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81AB-2BDA-4C78-AAEA-5AB67D672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84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F54D-7CAB-420B-A8B7-CB743B50CA31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81AB-2BDA-4C78-AAEA-5AB67D672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532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F54D-7CAB-420B-A8B7-CB743B50CA31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81AB-2BDA-4C78-AAEA-5AB67D672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548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F54D-7CAB-420B-A8B7-CB743B50CA31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81AB-2BDA-4C78-AAEA-5AB67D672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601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F54D-7CAB-420B-A8B7-CB743B50CA31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81AB-2BDA-4C78-AAEA-5AB67D672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243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F54D-7CAB-420B-A8B7-CB743B50CA31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81AB-2BDA-4C78-AAEA-5AB67D672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931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F54D-7CAB-420B-A8B7-CB743B50CA31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81AB-2BDA-4C78-AAEA-5AB67D672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235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F54D-7CAB-420B-A8B7-CB743B50CA31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81AB-2BDA-4C78-AAEA-5AB67D672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47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F54D-7CAB-420B-A8B7-CB743B50CA31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FEC81AB-2BDA-4C78-AAEA-5AB67D672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21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F54D-7CAB-420B-A8B7-CB743B50CA31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81AB-2BDA-4C78-AAEA-5AB67D672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16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F54D-7CAB-420B-A8B7-CB743B50CA31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81AB-2BDA-4C78-AAEA-5AB67D672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28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F54D-7CAB-420B-A8B7-CB743B50CA31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81AB-2BDA-4C78-AAEA-5AB67D672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28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F54D-7CAB-420B-A8B7-CB743B50CA31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81AB-2BDA-4C78-AAEA-5AB67D672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73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F54D-7CAB-420B-A8B7-CB743B50CA31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81AB-2BDA-4C78-AAEA-5AB67D672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2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F54D-7CAB-420B-A8B7-CB743B50CA31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81AB-2BDA-4C78-AAEA-5AB67D672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F54D-7CAB-420B-A8B7-CB743B50CA31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81AB-2BDA-4C78-AAEA-5AB67D672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2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02F54D-7CAB-420B-A8B7-CB743B50CA31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EC81AB-2BDA-4C78-AAEA-5AB67D672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21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C1B7-822F-4BBE-9A25-245A7E466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5218"/>
            <a:ext cx="9144000" cy="2405849"/>
          </a:xfrm>
        </p:spPr>
        <p:txBody>
          <a:bodyPr/>
          <a:lstStyle/>
          <a:p>
            <a:r>
              <a:rPr lang="en-US" dirty="0"/>
              <a:t>Parking  Management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175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5C22766-029F-3D46-B59C-BDB59D8303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24"/>
          <a:stretch/>
        </p:blipFill>
        <p:spPr>
          <a:xfrm>
            <a:off x="2388809" y="0"/>
            <a:ext cx="9404049" cy="67602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FBFF9D-FBAA-0442-945A-113D2483F521}"/>
              </a:ext>
            </a:extLst>
          </p:cNvPr>
          <p:cNvSpPr txBox="1"/>
          <p:nvPr/>
        </p:nvSpPr>
        <p:spPr>
          <a:xfrm>
            <a:off x="1586895" y="1117965"/>
            <a:ext cx="16038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/>
              <a:t>A</a:t>
            </a:r>
          </a:p>
          <a:p>
            <a:pPr algn="l"/>
            <a:r>
              <a:rPr lang="en-US" sz="3200" b="1"/>
              <a:t>L</a:t>
            </a:r>
          </a:p>
          <a:p>
            <a:pPr algn="l"/>
            <a:r>
              <a:rPr lang="en-US" sz="3200" b="1"/>
              <a:t>G</a:t>
            </a:r>
          </a:p>
          <a:p>
            <a:pPr algn="l"/>
            <a:r>
              <a:rPr lang="en-US" sz="3200" b="1"/>
              <a:t>O</a:t>
            </a:r>
          </a:p>
          <a:p>
            <a:pPr algn="l"/>
            <a:r>
              <a:rPr lang="en-US" sz="3200" b="1"/>
              <a:t>R</a:t>
            </a:r>
          </a:p>
          <a:p>
            <a:pPr algn="l"/>
            <a:r>
              <a:rPr lang="en-US" sz="3200" b="1"/>
              <a:t>I</a:t>
            </a:r>
          </a:p>
          <a:p>
            <a:pPr algn="l"/>
            <a:r>
              <a:rPr lang="en-US" sz="3200" b="1"/>
              <a:t>T</a:t>
            </a:r>
          </a:p>
          <a:p>
            <a:pPr algn="l"/>
            <a:r>
              <a:rPr lang="en-US" sz="3200" b="1"/>
              <a:t>H</a:t>
            </a:r>
          </a:p>
          <a:p>
            <a:pPr algn="l"/>
            <a:r>
              <a:rPr lang="en-US" sz="3200" b="1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291004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9329A5F-92D9-8A46-843B-87B905497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510" y="0"/>
            <a:ext cx="8651776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3F25F2-4D6C-9B46-B2D7-43200831254C}"/>
              </a:ext>
            </a:extLst>
          </p:cNvPr>
          <p:cNvSpPr txBox="1"/>
          <p:nvPr/>
        </p:nvSpPr>
        <p:spPr>
          <a:xfrm>
            <a:off x="1614715" y="1128580"/>
            <a:ext cx="127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/>
              <a:t>A</a:t>
            </a:r>
          </a:p>
          <a:p>
            <a:pPr algn="l"/>
            <a:r>
              <a:rPr lang="en-US" sz="3200" b="1"/>
              <a:t>L</a:t>
            </a:r>
          </a:p>
          <a:p>
            <a:pPr algn="l"/>
            <a:r>
              <a:rPr lang="en-US" sz="3200" b="1"/>
              <a:t>G</a:t>
            </a:r>
          </a:p>
          <a:p>
            <a:pPr algn="l"/>
            <a:r>
              <a:rPr lang="en-US" sz="3200" b="1"/>
              <a:t>O</a:t>
            </a:r>
          </a:p>
          <a:p>
            <a:pPr algn="l"/>
            <a:r>
              <a:rPr lang="en-US" sz="3200" b="1"/>
              <a:t>R</a:t>
            </a:r>
          </a:p>
          <a:p>
            <a:pPr algn="l"/>
            <a:r>
              <a:rPr lang="en-US" sz="3200" b="1"/>
              <a:t>I</a:t>
            </a:r>
          </a:p>
          <a:p>
            <a:pPr algn="l"/>
            <a:r>
              <a:rPr lang="en-US" sz="3200" b="1"/>
              <a:t>T</a:t>
            </a:r>
          </a:p>
          <a:p>
            <a:pPr algn="l"/>
            <a:r>
              <a:rPr lang="en-US" sz="3200" b="1"/>
              <a:t>H</a:t>
            </a:r>
          </a:p>
          <a:p>
            <a:pPr algn="l"/>
            <a:r>
              <a:rPr lang="en-US" sz="3200" b="1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118371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3A36499-8A59-C94C-A724-B4A5FBE22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433" y="1512"/>
            <a:ext cx="8516138" cy="68564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FD75AC-EFC5-FC4E-880D-3B7F8021095E}"/>
              </a:ext>
            </a:extLst>
          </p:cNvPr>
          <p:cNvSpPr txBox="1"/>
          <p:nvPr/>
        </p:nvSpPr>
        <p:spPr>
          <a:xfrm>
            <a:off x="1818033" y="2151727"/>
            <a:ext cx="1828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/>
              <a:t>C</a:t>
            </a:r>
          </a:p>
          <a:p>
            <a:pPr algn="l"/>
            <a:r>
              <a:rPr lang="en-US" sz="4000" b="1"/>
              <a:t>O</a:t>
            </a:r>
          </a:p>
          <a:p>
            <a:pPr algn="l"/>
            <a:r>
              <a:rPr lang="en-US" sz="4000" b="1"/>
              <a:t>D</a:t>
            </a:r>
          </a:p>
          <a:p>
            <a:pPr algn="l"/>
            <a:r>
              <a:rPr lang="en-US" sz="4000" b="1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780704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77174B-18D2-1D44-B580-1D306176D5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57"/>
          <a:stretch/>
        </p:blipFill>
        <p:spPr>
          <a:xfrm>
            <a:off x="3096939" y="0"/>
            <a:ext cx="8441918" cy="69202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205E12-44C6-2E43-8DFF-339D70EEC9C1}"/>
              </a:ext>
            </a:extLst>
          </p:cNvPr>
          <p:cNvSpPr txBox="1"/>
          <p:nvPr/>
        </p:nvSpPr>
        <p:spPr>
          <a:xfrm>
            <a:off x="1897743" y="2151727"/>
            <a:ext cx="1828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/>
              <a:t>C</a:t>
            </a:r>
          </a:p>
          <a:p>
            <a:pPr algn="l"/>
            <a:r>
              <a:rPr lang="en-US" sz="4000" b="1"/>
              <a:t>O</a:t>
            </a:r>
          </a:p>
          <a:p>
            <a:pPr algn="l"/>
            <a:r>
              <a:rPr lang="en-US" sz="4000" b="1"/>
              <a:t>D</a:t>
            </a:r>
          </a:p>
          <a:p>
            <a:pPr algn="l"/>
            <a:r>
              <a:rPr lang="en-US" sz="4000" b="1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629529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3190AEE-F971-7C43-8FBF-D435F4909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905" y="0"/>
            <a:ext cx="9411381" cy="28956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93F3132F-A254-8F4E-A609-1218FBD30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905" y="3429000"/>
            <a:ext cx="9411380" cy="3508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C08FCB-3B50-094B-A323-9CCC9A3EC6C2}"/>
              </a:ext>
            </a:extLst>
          </p:cNvPr>
          <p:cNvSpPr txBox="1"/>
          <p:nvPr/>
        </p:nvSpPr>
        <p:spPr>
          <a:xfrm>
            <a:off x="1800905" y="416748"/>
            <a:ext cx="1828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/>
              <a:t>C</a:t>
            </a:r>
          </a:p>
          <a:p>
            <a:pPr algn="l"/>
            <a:r>
              <a:rPr lang="en-US" sz="3200" b="1"/>
              <a:t>O</a:t>
            </a:r>
          </a:p>
          <a:p>
            <a:pPr algn="l"/>
            <a:r>
              <a:rPr lang="en-US" sz="3200" b="1"/>
              <a:t>D</a:t>
            </a:r>
          </a:p>
          <a:p>
            <a:pPr algn="l"/>
            <a:r>
              <a:rPr lang="en-US" sz="3200" b="1"/>
              <a:t>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AA056-ACFC-7248-B2D2-C51CC40F4EAE}"/>
              </a:ext>
            </a:extLst>
          </p:cNvPr>
          <p:cNvSpPr txBox="1"/>
          <p:nvPr/>
        </p:nvSpPr>
        <p:spPr>
          <a:xfrm>
            <a:off x="1002620" y="3429000"/>
            <a:ext cx="1828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/>
              <a:t>O</a:t>
            </a:r>
          </a:p>
          <a:p>
            <a:pPr algn="l"/>
            <a:r>
              <a:rPr lang="en-US" sz="3200" b="1"/>
              <a:t>U</a:t>
            </a:r>
          </a:p>
          <a:p>
            <a:pPr algn="l"/>
            <a:r>
              <a:rPr lang="en-US" sz="3200" b="1"/>
              <a:t>T</a:t>
            </a:r>
          </a:p>
          <a:p>
            <a:pPr algn="l"/>
            <a:r>
              <a:rPr lang="en-US" sz="3200" b="1"/>
              <a:t>P</a:t>
            </a:r>
          </a:p>
          <a:p>
            <a:pPr algn="l"/>
            <a:r>
              <a:rPr lang="en-US" sz="3200" b="1"/>
              <a:t>U</a:t>
            </a:r>
          </a:p>
          <a:p>
            <a:pPr algn="l"/>
            <a:r>
              <a:rPr lang="en-US" sz="3200" b="1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740891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C5AA0C-954B-4799-8655-65999589AC1E}"/>
              </a:ext>
            </a:extLst>
          </p:cNvPr>
          <p:cNvSpPr/>
          <p:nvPr/>
        </p:nvSpPr>
        <p:spPr>
          <a:xfrm>
            <a:off x="2317073" y="1438183"/>
            <a:ext cx="8620216" cy="3488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Algerian" panose="04020705040A02060702" pitchFamily="82" charset="0"/>
              </a:rPr>
              <a:t>THANK YOU</a:t>
            </a:r>
            <a:endParaRPr lang="en-IN" sz="6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68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FA4B0-C820-46B1-B676-BBF1BC19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4917869"/>
          </a:xfrm>
        </p:spPr>
        <p:txBody>
          <a:bodyPr>
            <a:normAutofit/>
          </a:bodyPr>
          <a:lstStyle/>
          <a:p>
            <a:r>
              <a:rPr lang="en-US"/>
              <a:t>Presented by</a:t>
            </a:r>
            <a:r>
              <a:rPr lang="tel"/>
              <a:t>:- </a:t>
            </a:r>
            <a:br>
              <a:rPr lang="en-GB"/>
            </a:br>
            <a:r>
              <a:rPr lang="tel"/>
              <a:t>Sontana Geetasri-</a:t>
            </a:r>
            <a:r>
              <a:rPr lang="en-GB"/>
              <a:t>200</a:t>
            </a:r>
            <a:r>
              <a:rPr lang="tel"/>
              <a:t>101120062</a:t>
            </a:r>
            <a:br>
              <a:rPr lang="en-GB"/>
            </a:br>
            <a:r>
              <a:rPr lang="tel"/>
              <a:t>Chandan Mishra-200101120064</a:t>
            </a:r>
            <a:br>
              <a:rPr lang="en-GB"/>
            </a:br>
            <a:r>
              <a:rPr lang="tel"/>
              <a:t>Baratam Pavan-</a:t>
            </a:r>
            <a:r>
              <a:rPr lang="en-GB"/>
              <a:t>200</a:t>
            </a:r>
            <a:r>
              <a:rPr lang="tel"/>
              <a:t>101120065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525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B6C-E7CC-4800-B315-67A13C6F4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453" y="0"/>
            <a:ext cx="10018713" cy="1752599"/>
          </a:xfrm>
        </p:spPr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08A75-72A2-4F7E-B36C-0A776DDA3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452" y="2213428"/>
            <a:ext cx="10943547" cy="3124201"/>
          </a:xfrm>
        </p:spPr>
        <p:txBody>
          <a:bodyPr>
            <a:noAutofit/>
          </a:bodyPr>
          <a:lstStyle/>
          <a:p>
            <a:r>
              <a:rPr lang="en-US" sz="2800" b="1" dirty="0"/>
              <a:t>A parking management system automates a car parking system .it optimizes parking space and processes efficient .it gives real time parking information such as vehicle and slot counts, available slots display ,reserved parking </a:t>
            </a:r>
            <a:r>
              <a:rPr lang="en-US" sz="2800" b="1"/>
              <a:t>,pay options, easy </a:t>
            </a:r>
            <a:r>
              <a:rPr lang="en-US" sz="2800" b="1" dirty="0"/>
              <a:t>payments ,reports and a host of other features.</a:t>
            </a:r>
          </a:p>
          <a:p>
            <a:r>
              <a:rPr lang="en-US" sz="2800" b="1" dirty="0"/>
              <a:t>By managing parking wisely and efficiently not only on a community level but also on a smaller scale ( in </a:t>
            </a:r>
            <a:r>
              <a:rPr lang="en-US" sz="2800" b="1"/>
              <a:t>business , hotels,  malls</a:t>
            </a:r>
            <a:r>
              <a:rPr lang="en-US" sz="2800" b="1" dirty="0"/>
              <a:t>),we can ease traffic in the community and help increase productivity by allowing more people to use their time on activities that are more important than looking for a parking space 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6331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1B628-B2B5-477F-94E7-3C425FED2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Scope of the project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30C96-14A0-4C58-8971-A12FF7D7C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738" y="1562099"/>
            <a:ext cx="10018713" cy="3124201"/>
          </a:xfrm>
        </p:spPr>
        <p:txBody>
          <a:bodyPr>
            <a:normAutofit/>
          </a:bodyPr>
          <a:lstStyle/>
          <a:p>
            <a:r>
              <a:rPr lang="en-US" sz="3600" dirty="0"/>
              <a:t>The scope of the project is to polish our skills in programming, and for better understanding, and to accomplish good grades.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04730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549282-F894-4587-B886-CE8C6E9A9B56}"/>
              </a:ext>
            </a:extLst>
          </p:cNvPr>
          <p:cNvCxnSpPr>
            <a:cxnSpLocks/>
            <a:stCxn id="42" idx="0"/>
            <a:endCxn id="42" idx="0"/>
          </p:cNvCxnSpPr>
          <p:nvPr/>
        </p:nvCxnSpPr>
        <p:spPr>
          <a:xfrm>
            <a:off x="5783807" y="240585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50139CB8-2B7D-4924-BF67-B1148BE1CE4A}"/>
              </a:ext>
            </a:extLst>
          </p:cNvPr>
          <p:cNvSpPr/>
          <p:nvPr/>
        </p:nvSpPr>
        <p:spPr>
          <a:xfrm>
            <a:off x="4200560" y="384847"/>
            <a:ext cx="3113216" cy="170716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Read</a:t>
            </a:r>
          </a:p>
          <a:p>
            <a:pPr algn="ctr"/>
            <a:r>
              <a:rPr lang="en-US" sz="2000" b="1" dirty="0" err="1"/>
              <a:t>noc</a:t>
            </a:r>
            <a:r>
              <a:rPr lang="en-US" sz="2000" b="1" dirty="0"/>
              <a:t>=0,notr=0,nocy=0,nobi=0,amount=0,count=0</a:t>
            </a:r>
            <a:endParaRPr lang="en-IN" sz="20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BADEDF-5587-4988-9556-38CEE45B4B36}"/>
              </a:ext>
            </a:extLst>
          </p:cNvPr>
          <p:cNvCxnSpPr>
            <a:cxnSpLocks/>
            <a:stCxn id="17" idx="3"/>
            <a:endCxn id="17" idx="3"/>
          </p:cNvCxnSpPr>
          <p:nvPr/>
        </p:nvCxnSpPr>
        <p:spPr>
          <a:xfrm>
            <a:off x="5543772" y="209201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378AD9-05E5-4901-A127-1E9E893D232A}"/>
              </a:ext>
            </a:extLst>
          </p:cNvPr>
          <p:cNvCxnSpPr>
            <a:cxnSpLocks/>
            <a:stCxn id="82" idx="6"/>
            <a:endCxn id="17" idx="5"/>
          </p:cNvCxnSpPr>
          <p:nvPr/>
        </p:nvCxnSpPr>
        <p:spPr>
          <a:xfrm>
            <a:off x="3383643" y="1188117"/>
            <a:ext cx="1030313" cy="50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Diamond 41">
            <a:extLst>
              <a:ext uri="{FF2B5EF4-FFF2-40B4-BE49-F238E27FC236}">
                <a16:creationId xmlns:a16="http://schemas.microsoft.com/office/drawing/2014/main" id="{F4CA5366-9101-4965-B21D-6FC3AC0B12CA}"/>
              </a:ext>
            </a:extLst>
          </p:cNvPr>
          <p:cNvSpPr/>
          <p:nvPr/>
        </p:nvSpPr>
        <p:spPr>
          <a:xfrm>
            <a:off x="4354498" y="2405851"/>
            <a:ext cx="2858617" cy="88776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While(1)</a:t>
            </a:r>
            <a:endParaRPr lang="en-IN" sz="24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0AB7F1A-D568-4057-B96F-C0C9305EDED7}"/>
              </a:ext>
            </a:extLst>
          </p:cNvPr>
          <p:cNvCxnSpPr>
            <a:cxnSpLocks/>
          </p:cNvCxnSpPr>
          <p:nvPr/>
        </p:nvCxnSpPr>
        <p:spPr>
          <a:xfrm>
            <a:off x="5783806" y="3293616"/>
            <a:ext cx="0" cy="266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F558BFF-47AA-4AD1-9CBC-46D338AC2915}"/>
              </a:ext>
            </a:extLst>
          </p:cNvPr>
          <p:cNvSpPr/>
          <p:nvPr/>
        </p:nvSpPr>
        <p:spPr>
          <a:xfrm>
            <a:off x="4589760" y="3559948"/>
            <a:ext cx="2858614" cy="435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Switch(menu)</a:t>
            </a:r>
            <a:endParaRPr lang="en-IN" sz="24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8183559-4EB5-47AC-B2B2-D1295732F575}"/>
              </a:ext>
            </a:extLst>
          </p:cNvPr>
          <p:cNvCxnSpPr>
            <a:cxnSpLocks/>
          </p:cNvCxnSpPr>
          <p:nvPr/>
        </p:nvCxnSpPr>
        <p:spPr>
          <a:xfrm>
            <a:off x="5757169" y="3994952"/>
            <a:ext cx="0" cy="266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569F75C-16DD-43CE-9937-842338F646FB}"/>
              </a:ext>
            </a:extLst>
          </p:cNvPr>
          <p:cNvSpPr/>
          <p:nvPr/>
        </p:nvSpPr>
        <p:spPr>
          <a:xfrm>
            <a:off x="4589760" y="4279039"/>
            <a:ext cx="2858605" cy="435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Case1: car();</a:t>
            </a:r>
            <a:endParaRPr lang="en-IN" sz="2400" b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371AF20-CDE5-4D02-B259-9639654EDAA4}"/>
              </a:ext>
            </a:extLst>
          </p:cNvPr>
          <p:cNvCxnSpPr>
            <a:cxnSpLocks/>
          </p:cNvCxnSpPr>
          <p:nvPr/>
        </p:nvCxnSpPr>
        <p:spPr>
          <a:xfrm>
            <a:off x="5868140" y="4714043"/>
            <a:ext cx="0" cy="257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20F2D82-053F-46CA-BAA1-D270176DBADA}"/>
              </a:ext>
            </a:extLst>
          </p:cNvPr>
          <p:cNvSpPr/>
          <p:nvPr/>
        </p:nvSpPr>
        <p:spPr>
          <a:xfrm>
            <a:off x="4589759" y="4971496"/>
            <a:ext cx="2858605" cy="390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Case2: bike();</a:t>
            </a:r>
            <a:endParaRPr lang="en-IN" sz="2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0D46DA-9621-4DBE-A51C-70972FEFD04F}"/>
              </a:ext>
            </a:extLst>
          </p:cNvPr>
          <p:cNvCxnSpPr>
            <a:cxnSpLocks/>
          </p:cNvCxnSpPr>
          <p:nvPr/>
        </p:nvCxnSpPr>
        <p:spPr>
          <a:xfrm>
            <a:off x="5783807" y="5362116"/>
            <a:ext cx="0" cy="257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B4E4BF1-0026-4792-AB08-FFCB2E17AF9F}"/>
              </a:ext>
            </a:extLst>
          </p:cNvPr>
          <p:cNvSpPr/>
          <p:nvPr/>
        </p:nvSpPr>
        <p:spPr>
          <a:xfrm>
            <a:off x="4589759" y="5639544"/>
            <a:ext cx="2858604" cy="390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Case3: cycle();</a:t>
            </a:r>
            <a:endParaRPr lang="en-IN" sz="24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7CC6690-221B-4BCA-8B27-61DABCA1E6CC}"/>
              </a:ext>
            </a:extLst>
          </p:cNvPr>
          <p:cNvCxnSpPr>
            <a:cxnSpLocks/>
          </p:cNvCxnSpPr>
          <p:nvPr/>
        </p:nvCxnSpPr>
        <p:spPr>
          <a:xfrm>
            <a:off x="5868140" y="6010190"/>
            <a:ext cx="0" cy="266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BBE2BB53-3D62-47AD-9479-508DC5E38869}"/>
              </a:ext>
            </a:extLst>
          </p:cNvPr>
          <p:cNvSpPr/>
          <p:nvPr/>
        </p:nvSpPr>
        <p:spPr>
          <a:xfrm>
            <a:off x="5757168" y="6307593"/>
            <a:ext cx="199749" cy="1642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95644DE-98D8-472D-99C9-908CE984ABA8}"/>
              </a:ext>
            </a:extLst>
          </p:cNvPr>
          <p:cNvCxnSpPr>
            <a:cxnSpLocks/>
            <a:stCxn id="53" idx="3"/>
            <a:endCxn id="67" idx="1"/>
          </p:cNvCxnSpPr>
          <p:nvPr/>
        </p:nvCxnSpPr>
        <p:spPr>
          <a:xfrm flipV="1">
            <a:off x="7448365" y="4493724"/>
            <a:ext cx="389456" cy="28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2E68698-ECE4-46BE-8F18-35554FA153E3}"/>
              </a:ext>
            </a:extLst>
          </p:cNvPr>
          <p:cNvCxnSpPr>
            <a:cxnSpLocks/>
          </p:cNvCxnSpPr>
          <p:nvPr/>
        </p:nvCxnSpPr>
        <p:spPr>
          <a:xfrm>
            <a:off x="7448364" y="5193441"/>
            <a:ext cx="4438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F5DB73E0-70C2-47BA-98B2-1F88802D5C59}"/>
              </a:ext>
            </a:extLst>
          </p:cNvPr>
          <p:cNvSpPr/>
          <p:nvPr/>
        </p:nvSpPr>
        <p:spPr>
          <a:xfrm>
            <a:off x="7837821" y="4371058"/>
            <a:ext cx="1323347" cy="245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break</a:t>
            </a:r>
            <a:endParaRPr lang="en-IN" sz="2400" b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58AA71D-F483-422F-B6B2-7602A1BF9E52}"/>
              </a:ext>
            </a:extLst>
          </p:cNvPr>
          <p:cNvSpPr/>
          <p:nvPr/>
        </p:nvSpPr>
        <p:spPr>
          <a:xfrm>
            <a:off x="7846892" y="5049554"/>
            <a:ext cx="1323347" cy="30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break</a:t>
            </a:r>
            <a:endParaRPr lang="en-IN" sz="2400" b="1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9142D22-8026-4326-BB7C-18EC59A38A1B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448363" y="5832630"/>
            <a:ext cx="443886" cy="22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1F0F19D-D09A-4FD8-9BF5-619087D0EBD2}"/>
              </a:ext>
            </a:extLst>
          </p:cNvPr>
          <p:cNvSpPr/>
          <p:nvPr/>
        </p:nvSpPr>
        <p:spPr>
          <a:xfrm>
            <a:off x="7874106" y="5698883"/>
            <a:ext cx="1296133" cy="35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break</a:t>
            </a:r>
            <a:endParaRPr lang="en-IN" sz="2400" b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004AB7A-8080-3F42-A94E-376971A1DE4A}"/>
              </a:ext>
            </a:extLst>
          </p:cNvPr>
          <p:cNvCxnSpPr>
            <a:cxnSpLocks/>
            <a:stCxn id="17" idx="4"/>
            <a:endCxn id="42" idx="0"/>
          </p:cNvCxnSpPr>
          <p:nvPr/>
        </p:nvCxnSpPr>
        <p:spPr>
          <a:xfrm>
            <a:off x="5757168" y="2092014"/>
            <a:ext cx="26639" cy="313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109F93C3-AB7E-5F4A-A767-22F7B295523A}"/>
              </a:ext>
            </a:extLst>
          </p:cNvPr>
          <p:cNvSpPr/>
          <p:nvPr/>
        </p:nvSpPr>
        <p:spPr>
          <a:xfrm>
            <a:off x="1588782" y="665956"/>
            <a:ext cx="1794861" cy="1044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81085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ADD8FC-6C02-4EB6-8B86-1311CDCB87E8}"/>
              </a:ext>
            </a:extLst>
          </p:cNvPr>
          <p:cNvSpPr/>
          <p:nvPr/>
        </p:nvSpPr>
        <p:spPr>
          <a:xfrm>
            <a:off x="2386029" y="574561"/>
            <a:ext cx="3743125" cy="55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case4 : </a:t>
            </a:r>
            <a:r>
              <a:rPr lang="en-US" sz="2400" b="1" dirty="0" err="1"/>
              <a:t>showdetails</a:t>
            </a:r>
            <a:r>
              <a:rPr lang="en-US" sz="2400" b="1" dirty="0"/>
              <a:t>();</a:t>
            </a:r>
            <a:endParaRPr lang="en-IN" sz="24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433B62-45A8-4BD6-93B9-BAC13AC071B9}"/>
              </a:ext>
            </a:extLst>
          </p:cNvPr>
          <p:cNvCxnSpPr/>
          <p:nvPr/>
        </p:nvCxnSpPr>
        <p:spPr>
          <a:xfrm>
            <a:off x="8291744" y="3551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B961F7-8396-4413-AE16-069037C3FA39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4257592" y="1132041"/>
            <a:ext cx="12779" cy="491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9833567-8BB5-4D8F-BA71-24CD6991AFA2}"/>
              </a:ext>
            </a:extLst>
          </p:cNvPr>
          <p:cNvSpPr/>
          <p:nvPr/>
        </p:nvSpPr>
        <p:spPr>
          <a:xfrm>
            <a:off x="2398807" y="1623815"/>
            <a:ext cx="3743127" cy="584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Case5 : delete();</a:t>
            </a:r>
            <a:endParaRPr lang="en-IN" sz="24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B2C5DB-A20E-44D7-8CCA-6D50244C9918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4270371" y="2208602"/>
            <a:ext cx="0" cy="608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DA577A3-0A54-46F1-9C40-6BCCE848945D}"/>
              </a:ext>
            </a:extLst>
          </p:cNvPr>
          <p:cNvSpPr/>
          <p:nvPr/>
        </p:nvSpPr>
        <p:spPr>
          <a:xfrm flipH="1">
            <a:off x="2396590" y="2816860"/>
            <a:ext cx="3747563" cy="51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Case6 : exit();</a:t>
            </a:r>
            <a:endParaRPr lang="en-IN" sz="24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C6ED47-C81D-4EC2-BAE3-35B27B5D8717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4270371" y="3334669"/>
            <a:ext cx="1" cy="876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68F77021-E39E-4A5E-8E91-B4C11F4DBD96}"/>
              </a:ext>
            </a:extLst>
          </p:cNvPr>
          <p:cNvSpPr/>
          <p:nvPr/>
        </p:nvSpPr>
        <p:spPr>
          <a:xfrm>
            <a:off x="2304143" y="4210918"/>
            <a:ext cx="3932458" cy="92635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Display</a:t>
            </a:r>
          </a:p>
          <a:p>
            <a:pPr algn="ctr"/>
            <a:r>
              <a:rPr lang="en-US" sz="2400" b="1" dirty="0"/>
              <a:t>“invalid choice</a:t>
            </a:r>
            <a:r>
              <a:rPr lang="en-US" dirty="0"/>
              <a:t>”</a:t>
            </a:r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2FDDAD-FA7B-43F7-8FD8-B1385DBE9DB8}"/>
              </a:ext>
            </a:extLst>
          </p:cNvPr>
          <p:cNvCxnSpPr>
            <a:cxnSpLocks/>
            <a:stCxn id="25" idx="2"/>
            <a:endCxn id="70" idx="2"/>
          </p:cNvCxnSpPr>
          <p:nvPr/>
        </p:nvCxnSpPr>
        <p:spPr>
          <a:xfrm>
            <a:off x="6120807" y="4674094"/>
            <a:ext cx="1167949" cy="37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F1BC03-6828-4029-B478-34F778C7EAF5}"/>
              </a:ext>
            </a:extLst>
          </p:cNvPr>
          <p:cNvCxnSpPr>
            <a:cxnSpLocks/>
            <a:stCxn id="18" idx="3"/>
            <a:endCxn id="42" idx="1"/>
          </p:cNvCxnSpPr>
          <p:nvPr/>
        </p:nvCxnSpPr>
        <p:spPr>
          <a:xfrm flipV="1">
            <a:off x="6141934" y="1899614"/>
            <a:ext cx="850750" cy="16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5D36F8E-4801-484C-BD3A-A2BABF9F1A1E}"/>
              </a:ext>
            </a:extLst>
          </p:cNvPr>
          <p:cNvCxnSpPr>
            <a:cxnSpLocks/>
            <a:stCxn id="12" idx="3"/>
            <a:endCxn id="41" idx="1"/>
          </p:cNvCxnSpPr>
          <p:nvPr/>
        </p:nvCxnSpPr>
        <p:spPr>
          <a:xfrm flipV="1">
            <a:off x="6129154" y="827068"/>
            <a:ext cx="902864" cy="26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BA70A6F-305D-4E2E-9C40-6CD942B96A3E}"/>
              </a:ext>
            </a:extLst>
          </p:cNvPr>
          <p:cNvSpPr/>
          <p:nvPr/>
        </p:nvSpPr>
        <p:spPr>
          <a:xfrm>
            <a:off x="7032018" y="585733"/>
            <a:ext cx="1757912" cy="482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break</a:t>
            </a:r>
            <a:endParaRPr lang="en-IN" sz="24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EADE556-985E-4EC1-AB92-FC28F194A361}"/>
              </a:ext>
            </a:extLst>
          </p:cNvPr>
          <p:cNvSpPr/>
          <p:nvPr/>
        </p:nvSpPr>
        <p:spPr>
          <a:xfrm>
            <a:off x="6992684" y="1615322"/>
            <a:ext cx="1860202" cy="56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break</a:t>
            </a:r>
            <a:endParaRPr lang="en-IN" sz="2400" b="1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76475E8-97CF-44BC-B67A-D880C7FE7654}"/>
              </a:ext>
            </a:extLst>
          </p:cNvPr>
          <p:cNvCxnSpPr/>
          <p:nvPr/>
        </p:nvCxnSpPr>
        <p:spPr>
          <a:xfrm>
            <a:off x="10085033" y="2592280"/>
            <a:ext cx="35511" cy="6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4C462A3D-8F3E-48D7-9A6F-6795DFB1646B}"/>
              </a:ext>
            </a:extLst>
          </p:cNvPr>
          <p:cNvSpPr/>
          <p:nvPr/>
        </p:nvSpPr>
        <p:spPr>
          <a:xfrm>
            <a:off x="7288756" y="4131181"/>
            <a:ext cx="1596559" cy="1161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end</a:t>
            </a:r>
            <a:endParaRPr lang="en-IN" sz="2400" b="1" dirty="0"/>
          </a:p>
        </p:txBody>
      </p:sp>
      <p:sp>
        <p:nvSpPr>
          <p:cNvPr id="80" name="Flowchart: Connector 79">
            <a:extLst>
              <a:ext uri="{FF2B5EF4-FFF2-40B4-BE49-F238E27FC236}">
                <a16:creationId xmlns:a16="http://schemas.microsoft.com/office/drawing/2014/main" id="{84162CFF-A3F4-4263-A334-80C59EC28A6D}"/>
              </a:ext>
            </a:extLst>
          </p:cNvPr>
          <p:cNvSpPr/>
          <p:nvPr/>
        </p:nvSpPr>
        <p:spPr>
          <a:xfrm>
            <a:off x="10802795" y="71022"/>
            <a:ext cx="102216" cy="932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725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0094F41-353A-4FCF-9E2B-9CAF4D9F2157}"/>
              </a:ext>
            </a:extLst>
          </p:cNvPr>
          <p:cNvSpPr/>
          <p:nvPr/>
        </p:nvSpPr>
        <p:spPr>
          <a:xfrm>
            <a:off x="2401410" y="35529"/>
            <a:ext cx="2059620" cy="645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Int menu</a:t>
            </a:r>
            <a:endParaRPr lang="en-IN" sz="24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498517-A239-429C-80B1-76818B2B8904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3431220" y="681380"/>
            <a:ext cx="0" cy="368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Parallelogram 4">
            <a:extLst>
              <a:ext uri="{FF2B5EF4-FFF2-40B4-BE49-F238E27FC236}">
                <a16:creationId xmlns:a16="http://schemas.microsoft.com/office/drawing/2014/main" id="{1C3E572D-A2D7-4249-913D-01C2C3FA3B73}"/>
              </a:ext>
            </a:extLst>
          </p:cNvPr>
          <p:cNvSpPr/>
          <p:nvPr/>
        </p:nvSpPr>
        <p:spPr>
          <a:xfrm>
            <a:off x="1775533" y="949911"/>
            <a:ext cx="2436905" cy="48605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Read </a:t>
            </a:r>
            <a:r>
              <a:rPr lang="en-US" sz="2400" b="1" dirty="0" err="1"/>
              <a:t>ch</a:t>
            </a:r>
            <a:endParaRPr lang="en-IN" sz="24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ED3D5F-42A5-4051-B66C-2EAA2A77178E}"/>
              </a:ext>
            </a:extLst>
          </p:cNvPr>
          <p:cNvCxnSpPr>
            <a:cxnSpLocks/>
            <a:stCxn id="5" idx="4"/>
            <a:endCxn id="9" idx="1"/>
          </p:cNvCxnSpPr>
          <p:nvPr/>
        </p:nvCxnSpPr>
        <p:spPr>
          <a:xfrm>
            <a:off x="2993986" y="1435964"/>
            <a:ext cx="504904" cy="383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Parallelogram 8">
            <a:extLst>
              <a:ext uri="{FF2B5EF4-FFF2-40B4-BE49-F238E27FC236}">
                <a16:creationId xmlns:a16="http://schemas.microsoft.com/office/drawing/2014/main" id="{C8A895F2-6E6A-4159-A1F0-7675E3A6117D}"/>
              </a:ext>
            </a:extLst>
          </p:cNvPr>
          <p:cNvSpPr/>
          <p:nvPr/>
        </p:nvSpPr>
        <p:spPr>
          <a:xfrm>
            <a:off x="1074199" y="1819922"/>
            <a:ext cx="4223507" cy="250350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Display</a:t>
            </a:r>
          </a:p>
          <a:p>
            <a:pPr algn="ctr"/>
            <a:r>
              <a:rPr lang="en-US" sz="2400" b="1" dirty="0"/>
              <a:t>Enter car</a:t>
            </a:r>
          </a:p>
          <a:p>
            <a:pPr algn="ctr"/>
            <a:r>
              <a:rPr lang="en-US" sz="2400" b="1" dirty="0"/>
              <a:t>Enter cycle</a:t>
            </a:r>
          </a:p>
          <a:p>
            <a:pPr algn="ctr"/>
            <a:r>
              <a:rPr lang="en-US" sz="2400" b="1" dirty="0"/>
              <a:t>Enter bike</a:t>
            </a:r>
          </a:p>
          <a:p>
            <a:pPr algn="ctr"/>
            <a:r>
              <a:rPr lang="en-US" sz="2400" b="1" dirty="0"/>
              <a:t>Show details </a:t>
            </a:r>
          </a:p>
          <a:p>
            <a:pPr algn="ctr"/>
            <a:r>
              <a:rPr lang="en-US" sz="2400" b="1" dirty="0"/>
              <a:t>Delete data</a:t>
            </a:r>
          </a:p>
          <a:p>
            <a:pPr algn="ctr"/>
            <a:r>
              <a:rPr lang="en-US" sz="2400" b="1" dirty="0"/>
              <a:t>exit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E121F5-B8AD-44F6-827D-7080107F7014}"/>
              </a:ext>
            </a:extLst>
          </p:cNvPr>
          <p:cNvSpPr/>
          <p:nvPr/>
        </p:nvSpPr>
        <p:spPr>
          <a:xfrm>
            <a:off x="1629045" y="4707383"/>
            <a:ext cx="2583396" cy="67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Return </a:t>
            </a:r>
            <a:r>
              <a:rPr lang="en-US" sz="2400" b="1" dirty="0" err="1"/>
              <a:t>ch</a:t>
            </a:r>
            <a:endParaRPr lang="en-IN" sz="2400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7A50A8-3495-4133-B224-33D7C6EC0996}"/>
              </a:ext>
            </a:extLst>
          </p:cNvPr>
          <p:cNvSpPr/>
          <p:nvPr/>
        </p:nvSpPr>
        <p:spPr>
          <a:xfrm>
            <a:off x="2112885" y="5579614"/>
            <a:ext cx="1615717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stop</a:t>
            </a:r>
            <a:endParaRPr lang="en-IN" sz="24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44C96F-93AF-44EB-B541-7DC744FC6AE3}"/>
              </a:ext>
            </a:extLst>
          </p:cNvPr>
          <p:cNvSpPr/>
          <p:nvPr/>
        </p:nvSpPr>
        <p:spPr>
          <a:xfrm>
            <a:off x="6551720" y="58745"/>
            <a:ext cx="2368841" cy="661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Void delete</a:t>
            </a:r>
            <a:endParaRPr lang="en-IN" sz="24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A19912-7A48-4A0F-A190-DFAEC28504D0}"/>
              </a:ext>
            </a:extLst>
          </p:cNvPr>
          <p:cNvCxnSpPr>
            <a:cxnSpLocks/>
            <a:stCxn id="20" idx="4"/>
            <a:endCxn id="23" idx="0"/>
          </p:cNvCxnSpPr>
          <p:nvPr/>
        </p:nvCxnSpPr>
        <p:spPr>
          <a:xfrm>
            <a:off x="7736141" y="720132"/>
            <a:ext cx="67331" cy="362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5BFEE54-88A5-4707-99AD-C897779C1FCF}"/>
              </a:ext>
            </a:extLst>
          </p:cNvPr>
          <p:cNvSpPr/>
          <p:nvPr/>
        </p:nvSpPr>
        <p:spPr>
          <a:xfrm>
            <a:off x="6551720" y="1083076"/>
            <a:ext cx="2503503" cy="41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Nocar</a:t>
            </a:r>
            <a:r>
              <a:rPr lang="en-US" sz="2400" b="1" dirty="0"/>
              <a:t>=0</a:t>
            </a:r>
            <a:endParaRPr lang="en-IN" sz="24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8F5836-A597-4E39-82EE-C77C9B980DA6}"/>
              </a:ext>
            </a:extLst>
          </p:cNvPr>
          <p:cNvCxnSpPr/>
          <p:nvPr/>
        </p:nvCxnSpPr>
        <p:spPr>
          <a:xfrm>
            <a:off x="7590408" y="1500327"/>
            <a:ext cx="0" cy="319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D522F5A-D5B9-4708-B603-503298BA0F77}"/>
              </a:ext>
            </a:extLst>
          </p:cNvPr>
          <p:cNvSpPr/>
          <p:nvPr/>
        </p:nvSpPr>
        <p:spPr>
          <a:xfrm>
            <a:off x="6551720" y="1819922"/>
            <a:ext cx="2574525" cy="41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Nobike</a:t>
            </a:r>
            <a:r>
              <a:rPr lang="en-US" sz="2400" b="1" dirty="0"/>
              <a:t>=0</a:t>
            </a:r>
            <a:endParaRPr lang="en-IN" sz="24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367CAB-736E-4554-9F7E-CD4729531ACB}"/>
              </a:ext>
            </a:extLst>
          </p:cNvPr>
          <p:cNvCxnSpPr/>
          <p:nvPr/>
        </p:nvCxnSpPr>
        <p:spPr>
          <a:xfrm>
            <a:off x="7679184" y="2237173"/>
            <a:ext cx="0" cy="372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64B34FA-E110-43BF-94A6-E7EB4E22F8DC}"/>
              </a:ext>
            </a:extLst>
          </p:cNvPr>
          <p:cNvSpPr/>
          <p:nvPr/>
        </p:nvSpPr>
        <p:spPr>
          <a:xfrm>
            <a:off x="6551720" y="2610035"/>
            <a:ext cx="2645541" cy="41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Nocycle</a:t>
            </a:r>
            <a:r>
              <a:rPr lang="en-US" sz="2400" b="1" dirty="0"/>
              <a:t>=0</a:t>
            </a:r>
            <a:endParaRPr lang="en-IN" sz="24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D8AC9C6-8835-42C3-BDE6-FCE3DC3564B7}"/>
              </a:ext>
            </a:extLst>
          </p:cNvPr>
          <p:cNvCxnSpPr/>
          <p:nvPr/>
        </p:nvCxnSpPr>
        <p:spPr>
          <a:xfrm>
            <a:off x="7679184" y="3027286"/>
            <a:ext cx="0" cy="319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9016206-AC01-4054-8C4A-872124EED337}"/>
              </a:ext>
            </a:extLst>
          </p:cNvPr>
          <p:cNvSpPr/>
          <p:nvPr/>
        </p:nvSpPr>
        <p:spPr>
          <a:xfrm>
            <a:off x="6551720" y="3346882"/>
            <a:ext cx="2645541" cy="319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Notrucks</a:t>
            </a:r>
            <a:r>
              <a:rPr lang="en-US" sz="2400" b="1" dirty="0"/>
              <a:t>=0</a:t>
            </a:r>
            <a:endParaRPr lang="en-IN" sz="24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FA2625-09A8-4E8E-AA9E-CA5BA9A6BEE4}"/>
              </a:ext>
            </a:extLst>
          </p:cNvPr>
          <p:cNvCxnSpPr/>
          <p:nvPr/>
        </p:nvCxnSpPr>
        <p:spPr>
          <a:xfrm>
            <a:off x="7679184" y="3666478"/>
            <a:ext cx="0" cy="337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51D8831-194E-4440-A07E-7B4100B7053C}"/>
              </a:ext>
            </a:extLst>
          </p:cNvPr>
          <p:cNvSpPr/>
          <p:nvPr/>
        </p:nvSpPr>
        <p:spPr>
          <a:xfrm>
            <a:off x="6613864" y="4003829"/>
            <a:ext cx="2583396" cy="319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Amount=0</a:t>
            </a:r>
            <a:endParaRPr lang="en-IN" sz="24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EF1DBA9-F412-4C33-940E-80D908C3777A}"/>
              </a:ext>
            </a:extLst>
          </p:cNvPr>
          <p:cNvCxnSpPr/>
          <p:nvPr/>
        </p:nvCxnSpPr>
        <p:spPr>
          <a:xfrm>
            <a:off x="7679184" y="4323425"/>
            <a:ext cx="0" cy="372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925E7FC-0831-4BB6-B431-904DCD3405B1}"/>
              </a:ext>
            </a:extLst>
          </p:cNvPr>
          <p:cNvSpPr/>
          <p:nvPr/>
        </p:nvSpPr>
        <p:spPr>
          <a:xfrm>
            <a:off x="6613863" y="4696287"/>
            <a:ext cx="2583395" cy="319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Count=0</a:t>
            </a:r>
            <a:endParaRPr lang="en-IN" sz="2000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3E280E-69BC-4785-B734-98FC14029958}"/>
              </a:ext>
            </a:extLst>
          </p:cNvPr>
          <p:cNvCxnSpPr/>
          <p:nvPr/>
        </p:nvCxnSpPr>
        <p:spPr>
          <a:xfrm>
            <a:off x="7679184" y="5044735"/>
            <a:ext cx="0" cy="397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67F1D43-B2CF-4BEB-A788-C55C56147EB5}"/>
              </a:ext>
            </a:extLst>
          </p:cNvPr>
          <p:cNvSpPr/>
          <p:nvPr/>
        </p:nvSpPr>
        <p:spPr>
          <a:xfrm>
            <a:off x="6968972" y="5442012"/>
            <a:ext cx="1544712" cy="523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stop</a:t>
            </a:r>
            <a:endParaRPr lang="en-IN" sz="24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890E93-DFDE-1D43-A2DD-98D24BB6982F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>
            <a:off x="2873015" y="4323425"/>
            <a:ext cx="47728" cy="383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C13F1ED-E6E6-9240-ABA8-AC9C28294217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2920743" y="5382086"/>
            <a:ext cx="1" cy="197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56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36CC355-B282-45FB-9CA2-5FFD5C70D7B2}"/>
              </a:ext>
            </a:extLst>
          </p:cNvPr>
          <p:cNvSpPr/>
          <p:nvPr/>
        </p:nvSpPr>
        <p:spPr>
          <a:xfrm>
            <a:off x="2845278" y="79906"/>
            <a:ext cx="3565829" cy="568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Void </a:t>
            </a:r>
            <a:r>
              <a:rPr lang="en-US" sz="2400" b="1" dirty="0" err="1"/>
              <a:t>showdetails</a:t>
            </a:r>
            <a:endParaRPr lang="en-IN" sz="24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D1127B-AF39-4FAD-92BB-F636B214B57A}"/>
              </a:ext>
            </a:extLst>
          </p:cNvPr>
          <p:cNvCxnSpPr>
            <a:cxnSpLocks/>
            <a:stCxn id="2" idx="4"/>
            <a:endCxn id="5" idx="1"/>
          </p:cNvCxnSpPr>
          <p:nvPr/>
        </p:nvCxnSpPr>
        <p:spPr>
          <a:xfrm>
            <a:off x="4628193" y="648064"/>
            <a:ext cx="0" cy="336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Parallelogram 4">
            <a:extLst>
              <a:ext uri="{FF2B5EF4-FFF2-40B4-BE49-F238E27FC236}">
                <a16:creationId xmlns:a16="http://schemas.microsoft.com/office/drawing/2014/main" id="{32C74685-C553-4B41-92F5-4420749EF9CF}"/>
              </a:ext>
            </a:extLst>
          </p:cNvPr>
          <p:cNvSpPr/>
          <p:nvPr/>
        </p:nvSpPr>
        <p:spPr>
          <a:xfrm>
            <a:off x="985427" y="984488"/>
            <a:ext cx="6610904" cy="269851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Display</a:t>
            </a:r>
          </a:p>
          <a:p>
            <a:pPr algn="ctr"/>
            <a:r>
              <a:rPr lang="en-US" sz="2400" b="1" dirty="0"/>
              <a:t>Number of cars =</a:t>
            </a:r>
            <a:r>
              <a:rPr lang="en-US" sz="2400" b="1" dirty="0" err="1"/>
              <a:t>nocar</a:t>
            </a:r>
            <a:endParaRPr lang="en-US" sz="2400" b="1" dirty="0"/>
          </a:p>
          <a:p>
            <a:pPr algn="ctr"/>
            <a:r>
              <a:rPr lang="en-US" sz="2400" b="1" dirty="0"/>
              <a:t>Number of cycles = n0cycle</a:t>
            </a:r>
          </a:p>
          <a:p>
            <a:pPr algn="ctr"/>
            <a:r>
              <a:rPr lang="en-US" sz="2400" b="1" dirty="0"/>
              <a:t>Number of bikes = </a:t>
            </a:r>
            <a:r>
              <a:rPr lang="en-US" sz="2400" b="1" dirty="0" err="1"/>
              <a:t>nobus</a:t>
            </a:r>
            <a:endParaRPr lang="en-US" sz="2400" b="1" dirty="0"/>
          </a:p>
          <a:p>
            <a:pPr algn="ctr"/>
            <a:r>
              <a:rPr lang="en-US" sz="2400" b="1" dirty="0"/>
              <a:t>Number of trucks = </a:t>
            </a:r>
            <a:r>
              <a:rPr lang="en-US" sz="2400" b="1" dirty="0" err="1"/>
              <a:t>notruck</a:t>
            </a:r>
            <a:endParaRPr lang="en-US" sz="2400" b="1" dirty="0"/>
          </a:p>
          <a:p>
            <a:pPr algn="ctr"/>
            <a:r>
              <a:rPr lang="en-US" sz="2400" b="1" dirty="0"/>
              <a:t>Total number of vehicles = count</a:t>
            </a:r>
          </a:p>
          <a:p>
            <a:pPr algn="ctr"/>
            <a:r>
              <a:rPr lang="en-US" sz="2400" b="1" dirty="0"/>
              <a:t>Total gain amount = amount</a:t>
            </a:r>
            <a:endParaRPr lang="en-IN" sz="24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C91A9A-0FA9-4F23-AD7F-ED60375B82DB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4290879" y="3683000"/>
            <a:ext cx="0" cy="870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355D2C5-E465-4426-96EB-16DC1AE1909C}"/>
              </a:ext>
            </a:extLst>
          </p:cNvPr>
          <p:cNvSpPr/>
          <p:nvPr/>
        </p:nvSpPr>
        <p:spPr>
          <a:xfrm>
            <a:off x="3129736" y="4553374"/>
            <a:ext cx="2322285" cy="960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stop</a:t>
            </a:r>
            <a:endParaRPr lang="en-IN" sz="24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CC3CEF-4F04-4C44-B477-AF68AAA42D11}"/>
              </a:ext>
            </a:extLst>
          </p:cNvPr>
          <p:cNvSpPr/>
          <p:nvPr/>
        </p:nvSpPr>
        <p:spPr>
          <a:xfrm>
            <a:off x="8608378" y="79905"/>
            <a:ext cx="2148396" cy="568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Void car()</a:t>
            </a:r>
            <a:endParaRPr lang="en-IN" sz="24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EEB2B7-3BE0-4928-8F22-4D37330D9BCA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9682576" y="648064"/>
            <a:ext cx="17755" cy="346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709A09BB-EA8F-44B2-95B5-A64D0D1307CF}"/>
              </a:ext>
            </a:extLst>
          </p:cNvPr>
          <p:cNvSpPr/>
          <p:nvPr/>
        </p:nvSpPr>
        <p:spPr>
          <a:xfrm>
            <a:off x="8211846" y="994299"/>
            <a:ext cx="3199991" cy="81452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Print</a:t>
            </a:r>
          </a:p>
          <a:p>
            <a:pPr algn="ctr"/>
            <a:r>
              <a:rPr lang="en-US" sz="2400" b="1" dirty="0"/>
              <a:t>“entry </a:t>
            </a:r>
            <a:r>
              <a:rPr lang="en-US" sz="2400" b="1" dirty="0" err="1"/>
              <a:t>succesfull</a:t>
            </a:r>
            <a:r>
              <a:rPr lang="en-US" sz="2400" b="1" dirty="0"/>
              <a:t>”</a:t>
            </a:r>
            <a:endParaRPr lang="en-IN" sz="24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4488DB-AF3C-41DA-AA3C-020DA3249A6A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9811842" y="1808819"/>
            <a:ext cx="80399" cy="578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3C8F66F-A682-487C-8016-A0C5492BFD8A}"/>
              </a:ext>
            </a:extLst>
          </p:cNvPr>
          <p:cNvSpPr/>
          <p:nvPr/>
        </p:nvSpPr>
        <p:spPr>
          <a:xfrm>
            <a:off x="8748505" y="2387438"/>
            <a:ext cx="2287471" cy="47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Nocar</a:t>
            </a:r>
            <a:r>
              <a:rPr lang="en-US" sz="2400" b="1" dirty="0"/>
              <a:t>++</a:t>
            </a:r>
            <a:endParaRPr lang="en-IN" sz="24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74CB93-D91B-4D58-8B7E-2A2BD252563A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9892241" y="2861291"/>
            <a:ext cx="0" cy="4595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1087CA0-717D-4C67-93CC-7F52070080C0}"/>
              </a:ext>
            </a:extLst>
          </p:cNvPr>
          <p:cNvSpPr/>
          <p:nvPr/>
        </p:nvSpPr>
        <p:spPr>
          <a:xfrm>
            <a:off x="8054565" y="3320881"/>
            <a:ext cx="3675352" cy="555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Amount=amount+100</a:t>
            </a:r>
            <a:endParaRPr lang="en-IN" sz="24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0365EC-A55A-4287-9921-EC7BA31F20E2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9892241" y="3876325"/>
            <a:ext cx="46844" cy="584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5026EF7-55BB-4F7C-87BB-F160978182C1}"/>
              </a:ext>
            </a:extLst>
          </p:cNvPr>
          <p:cNvSpPr/>
          <p:nvPr/>
        </p:nvSpPr>
        <p:spPr>
          <a:xfrm>
            <a:off x="8581273" y="4460657"/>
            <a:ext cx="2715623" cy="590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Count++</a:t>
            </a:r>
            <a:endParaRPr lang="en-IN" sz="24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D41833-CF93-41B9-8D76-ADACEB589A8E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>
            <a:off x="9939085" y="5051540"/>
            <a:ext cx="0" cy="672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0E56C073-B27C-405D-BDDC-390D64EF9527}"/>
              </a:ext>
            </a:extLst>
          </p:cNvPr>
          <p:cNvSpPr/>
          <p:nvPr/>
        </p:nvSpPr>
        <p:spPr>
          <a:xfrm>
            <a:off x="8922594" y="5724253"/>
            <a:ext cx="2032982" cy="443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end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67730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22BC869-2EB0-4C31-9EBC-F0AF37DF73F1}"/>
              </a:ext>
            </a:extLst>
          </p:cNvPr>
          <p:cNvSpPr/>
          <p:nvPr/>
        </p:nvSpPr>
        <p:spPr>
          <a:xfrm>
            <a:off x="1899915" y="95872"/>
            <a:ext cx="2316502" cy="510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Void bike()</a:t>
            </a:r>
            <a:endParaRPr lang="en-IN" sz="24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E213657-168B-4E84-9B1E-9C157BC0F8F2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 flipH="1">
            <a:off x="3049518" y="606525"/>
            <a:ext cx="8648" cy="561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Parallelogram 5">
            <a:extLst>
              <a:ext uri="{FF2B5EF4-FFF2-40B4-BE49-F238E27FC236}">
                <a16:creationId xmlns:a16="http://schemas.microsoft.com/office/drawing/2014/main" id="{4BD7C2D3-AC99-4521-8F74-3EE65AF29A46}"/>
              </a:ext>
            </a:extLst>
          </p:cNvPr>
          <p:cNvSpPr/>
          <p:nvPr/>
        </p:nvSpPr>
        <p:spPr>
          <a:xfrm>
            <a:off x="1414770" y="1167602"/>
            <a:ext cx="3269495" cy="79083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Print</a:t>
            </a:r>
          </a:p>
          <a:p>
            <a:pPr algn="ctr"/>
            <a:r>
              <a:rPr lang="en-US" sz="2400" b="1" dirty="0"/>
              <a:t>“entry </a:t>
            </a:r>
            <a:r>
              <a:rPr lang="en-US" sz="2400" b="1" dirty="0" err="1"/>
              <a:t>succesfull</a:t>
            </a:r>
            <a:r>
              <a:rPr lang="en-US" sz="2400" b="1" dirty="0"/>
              <a:t>”</a:t>
            </a:r>
            <a:endParaRPr lang="en-IN" sz="2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CE4610-C7B3-497C-AA3B-595250A4A086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2947444" y="1958437"/>
            <a:ext cx="3219" cy="4801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AC43A47-1EE5-4AE6-B25F-A105B6C2D619}"/>
              </a:ext>
            </a:extLst>
          </p:cNvPr>
          <p:cNvSpPr/>
          <p:nvPr/>
        </p:nvSpPr>
        <p:spPr>
          <a:xfrm>
            <a:off x="1799451" y="2438622"/>
            <a:ext cx="2295985" cy="532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Nobike</a:t>
            </a:r>
            <a:r>
              <a:rPr lang="en-US" sz="2400" b="1" dirty="0"/>
              <a:t>++</a:t>
            </a:r>
            <a:endParaRPr lang="en-IN" sz="24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B257E5-0172-43A2-9B2B-4D5CB44DFA8F}"/>
              </a:ext>
            </a:extLst>
          </p:cNvPr>
          <p:cNvCxnSpPr>
            <a:stCxn id="9" idx="2"/>
          </p:cNvCxnSpPr>
          <p:nvPr/>
        </p:nvCxnSpPr>
        <p:spPr>
          <a:xfrm flipH="1">
            <a:off x="2947443" y="2971283"/>
            <a:ext cx="1" cy="372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2D52D-CED2-41B6-9E4B-36DE4E425303}"/>
              </a:ext>
            </a:extLst>
          </p:cNvPr>
          <p:cNvSpPr/>
          <p:nvPr/>
        </p:nvSpPr>
        <p:spPr>
          <a:xfrm>
            <a:off x="1574730" y="3313692"/>
            <a:ext cx="2990610" cy="59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Amount=amount+50</a:t>
            </a:r>
            <a:endParaRPr lang="en-IN" sz="24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343ED2-E2F4-40D9-A59E-F579FB35C1DE}"/>
              </a:ext>
            </a:extLst>
          </p:cNvPr>
          <p:cNvCxnSpPr/>
          <p:nvPr/>
        </p:nvCxnSpPr>
        <p:spPr>
          <a:xfrm>
            <a:off x="2601157" y="3293616"/>
            <a:ext cx="17756" cy="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66C31C-E96A-44D3-806B-A52FDD4809BD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flipH="1">
            <a:off x="3046298" y="3905222"/>
            <a:ext cx="23737" cy="45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6639A93-4EE2-48BE-BEA3-AC2D7CE486C9}"/>
              </a:ext>
            </a:extLst>
          </p:cNvPr>
          <p:cNvSpPr/>
          <p:nvPr/>
        </p:nvSpPr>
        <p:spPr>
          <a:xfrm>
            <a:off x="2003172" y="4358937"/>
            <a:ext cx="2086251" cy="435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Count++</a:t>
            </a:r>
            <a:endParaRPr lang="en-IN" sz="24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EEEC5F-9F52-43F2-BC47-B6FC859DF09B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046298" y="4793945"/>
            <a:ext cx="0" cy="688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6C21FB77-EDC0-4DAA-BA26-1331D233AA97}"/>
              </a:ext>
            </a:extLst>
          </p:cNvPr>
          <p:cNvSpPr/>
          <p:nvPr/>
        </p:nvSpPr>
        <p:spPr>
          <a:xfrm>
            <a:off x="2415984" y="5481962"/>
            <a:ext cx="1260628" cy="470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end</a:t>
            </a:r>
            <a:endParaRPr lang="en-IN" sz="2400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C87232F-A948-419B-A0DB-8FFB910CF830}"/>
              </a:ext>
            </a:extLst>
          </p:cNvPr>
          <p:cNvSpPr/>
          <p:nvPr/>
        </p:nvSpPr>
        <p:spPr>
          <a:xfrm>
            <a:off x="5516883" y="124288"/>
            <a:ext cx="2316503" cy="700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Void cycle()</a:t>
            </a:r>
            <a:endParaRPr lang="en-IN" sz="24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05DE08-21FB-45E6-B539-20ECED3537CB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>
            <a:off x="6675135" y="824512"/>
            <a:ext cx="17371" cy="405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7B9A7A3D-9F9F-4760-BF90-11370CC1686C}"/>
              </a:ext>
            </a:extLst>
          </p:cNvPr>
          <p:cNvSpPr/>
          <p:nvPr/>
        </p:nvSpPr>
        <p:spPr>
          <a:xfrm>
            <a:off x="5057758" y="1229745"/>
            <a:ext cx="3269496" cy="85915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Print</a:t>
            </a:r>
          </a:p>
          <a:p>
            <a:pPr algn="ctr"/>
            <a:r>
              <a:rPr lang="en-US" sz="2400" b="1" dirty="0"/>
              <a:t>“entry </a:t>
            </a:r>
            <a:r>
              <a:rPr lang="en-US" sz="2400" b="1" dirty="0" err="1"/>
              <a:t>succesfull</a:t>
            </a:r>
            <a:r>
              <a:rPr lang="en-US" sz="2400" b="1" dirty="0"/>
              <a:t>”</a:t>
            </a:r>
            <a:endParaRPr lang="en-IN" sz="24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A231268-AF5D-4D26-94D9-BA95FE555855}"/>
              </a:ext>
            </a:extLst>
          </p:cNvPr>
          <p:cNvCxnSpPr>
            <a:cxnSpLocks/>
            <a:stCxn id="24" idx="3"/>
            <a:endCxn id="27" idx="0"/>
          </p:cNvCxnSpPr>
          <p:nvPr/>
        </p:nvCxnSpPr>
        <p:spPr>
          <a:xfrm flipH="1">
            <a:off x="6573909" y="2088902"/>
            <a:ext cx="11202" cy="266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C4743E7-3BEB-4003-9956-44722FD65FB3}"/>
              </a:ext>
            </a:extLst>
          </p:cNvPr>
          <p:cNvSpPr/>
          <p:nvPr/>
        </p:nvSpPr>
        <p:spPr>
          <a:xfrm>
            <a:off x="5430355" y="2355232"/>
            <a:ext cx="2287107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Nocycle</a:t>
            </a:r>
            <a:r>
              <a:rPr lang="en-US" sz="2400" b="1" dirty="0"/>
              <a:t>++</a:t>
            </a:r>
            <a:endParaRPr lang="en-IN" sz="2400" b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C1511D-5312-41D2-A55F-945A4DF50EC0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6573909" y="2887892"/>
            <a:ext cx="0" cy="427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5BE0860-A715-4E0B-8635-E99450A5EE75}"/>
              </a:ext>
            </a:extLst>
          </p:cNvPr>
          <p:cNvSpPr/>
          <p:nvPr/>
        </p:nvSpPr>
        <p:spPr>
          <a:xfrm>
            <a:off x="5109093" y="3315240"/>
            <a:ext cx="2929632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Amount=amount+20</a:t>
            </a:r>
            <a:endParaRPr lang="en-IN" sz="24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A5E129-1E10-4DC4-A448-A5382CA81259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 flipH="1">
            <a:off x="6564295" y="3847900"/>
            <a:ext cx="9614" cy="427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9F60461-B524-4149-8447-51CA8F423E33}"/>
              </a:ext>
            </a:extLst>
          </p:cNvPr>
          <p:cNvSpPr/>
          <p:nvPr/>
        </p:nvSpPr>
        <p:spPr>
          <a:xfrm>
            <a:off x="5471975" y="4275248"/>
            <a:ext cx="2184639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Count++</a:t>
            </a:r>
            <a:endParaRPr lang="en-IN" sz="24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860E8F-1DBB-4E98-B0B6-A81C642CCBF8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flipH="1">
            <a:off x="6564294" y="4807908"/>
            <a:ext cx="1" cy="628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388F439-8115-469A-BE73-AC79CAF0D057}"/>
              </a:ext>
            </a:extLst>
          </p:cNvPr>
          <p:cNvSpPr/>
          <p:nvPr/>
        </p:nvSpPr>
        <p:spPr>
          <a:xfrm>
            <a:off x="5996804" y="5436348"/>
            <a:ext cx="1134980" cy="4052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end</a:t>
            </a:r>
            <a:endParaRPr lang="en-IN" sz="2800" b="1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21B28FA-B1AF-4FB2-8D42-0F6F30757B9C}"/>
              </a:ext>
            </a:extLst>
          </p:cNvPr>
          <p:cNvSpPr/>
          <p:nvPr/>
        </p:nvSpPr>
        <p:spPr>
          <a:xfrm>
            <a:off x="8327254" y="124288"/>
            <a:ext cx="2006353" cy="781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Void truck()</a:t>
            </a:r>
            <a:endParaRPr lang="en-IN" sz="2400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6D6288B-07F7-480A-B775-3911788CC878}"/>
              </a:ext>
            </a:extLst>
          </p:cNvPr>
          <p:cNvCxnSpPr>
            <a:stCxn id="38" idx="4"/>
          </p:cNvCxnSpPr>
          <p:nvPr/>
        </p:nvCxnSpPr>
        <p:spPr>
          <a:xfrm flipH="1">
            <a:off x="9330430" y="905522"/>
            <a:ext cx="1" cy="3417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B8735677-03AD-402E-B500-2AD9B5CFD536}"/>
              </a:ext>
            </a:extLst>
          </p:cNvPr>
          <p:cNvSpPr/>
          <p:nvPr/>
        </p:nvSpPr>
        <p:spPr>
          <a:xfrm>
            <a:off x="8475588" y="1247312"/>
            <a:ext cx="3473756" cy="78123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Print</a:t>
            </a:r>
          </a:p>
          <a:p>
            <a:pPr algn="ctr"/>
            <a:r>
              <a:rPr lang="en-US" sz="2400" b="1" dirty="0"/>
              <a:t>“entry </a:t>
            </a:r>
            <a:r>
              <a:rPr lang="en-US" sz="2400" b="1" dirty="0" err="1"/>
              <a:t>succesfull</a:t>
            </a:r>
            <a:r>
              <a:rPr lang="en-US" sz="2400" b="1" dirty="0"/>
              <a:t>”</a:t>
            </a:r>
            <a:endParaRPr lang="en-IN" sz="24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5223BBF-7F49-4F06-8D67-9A3528937FC6}"/>
              </a:ext>
            </a:extLst>
          </p:cNvPr>
          <p:cNvCxnSpPr/>
          <p:nvPr/>
        </p:nvCxnSpPr>
        <p:spPr>
          <a:xfrm>
            <a:off x="9401452" y="2028546"/>
            <a:ext cx="0" cy="430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0C7335D-8EF6-4CF5-827C-80ADABB96280}"/>
              </a:ext>
            </a:extLst>
          </p:cNvPr>
          <p:cNvSpPr/>
          <p:nvPr/>
        </p:nvSpPr>
        <p:spPr>
          <a:xfrm>
            <a:off x="8717872" y="2459115"/>
            <a:ext cx="2121761" cy="43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Notrucks</a:t>
            </a:r>
            <a:r>
              <a:rPr lang="en-US" sz="2400" b="1" dirty="0"/>
              <a:t>++</a:t>
            </a:r>
            <a:endParaRPr lang="en-IN" sz="24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C904CFC-D367-4BBE-9793-AD537C2ABCE7}"/>
              </a:ext>
            </a:extLst>
          </p:cNvPr>
          <p:cNvCxnSpPr/>
          <p:nvPr/>
        </p:nvCxnSpPr>
        <p:spPr>
          <a:xfrm>
            <a:off x="9507984" y="2889684"/>
            <a:ext cx="0" cy="412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435C492-4AA5-40C4-8B85-45441B6F4033}"/>
              </a:ext>
            </a:extLst>
          </p:cNvPr>
          <p:cNvSpPr/>
          <p:nvPr/>
        </p:nvSpPr>
        <p:spPr>
          <a:xfrm>
            <a:off x="8859915" y="3293616"/>
            <a:ext cx="3204844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Amount=amount+200</a:t>
            </a:r>
            <a:endParaRPr lang="en-IN" sz="24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42E2A13-9B9E-4278-9E10-299F021E0BC3}"/>
              </a:ext>
            </a:extLst>
          </p:cNvPr>
          <p:cNvCxnSpPr/>
          <p:nvPr/>
        </p:nvCxnSpPr>
        <p:spPr>
          <a:xfrm>
            <a:off x="9778752" y="3826276"/>
            <a:ext cx="0" cy="470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2E66B97-D5B7-4C53-BAD9-8B456CDEC096}"/>
              </a:ext>
            </a:extLst>
          </p:cNvPr>
          <p:cNvSpPr/>
          <p:nvPr/>
        </p:nvSpPr>
        <p:spPr>
          <a:xfrm>
            <a:off x="9009043" y="4296790"/>
            <a:ext cx="2165565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Count++</a:t>
            </a:r>
            <a:endParaRPr lang="en-IN" sz="2400" b="1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479610-8CC7-401A-9D80-08ABBBEAFB60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10031767" y="4767308"/>
            <a:ext cx="50525" cy="622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732B2EE-FC4A-42C3-A631-C22CAA043177}"/>
              </a:ext>
            </a:extLst>
          </p:cNvPr>
          <p:cNvSpPr/>
          <p:nvPr/>
        </p:nvSpPr>
        <p:spPr>
          <a:xfrm>
            <a:off x="9514805" y="5390016"/>
            <a:ext cx="1134974" cy="470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end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996412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153</TotalTime>
  <Words>404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Parallax</vt:lpstr>
      <vt:lpstr>Parking  Management System</vt:lpstr>
      <vt:lpstr>Presented by:-  Sontana Geetasri-200101120062 Chandan Mishra-200101120064 Baratam Pavan-200101120065</vt:lpstr>
      <vt:lpstr>INTRODUCTION</vt:lpstr>
      <vt:lpstr>Scope of the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 Management System</dc:title>
  <dc:creator>Premsai Paidisetty</dc:creator>
  <cp:lastModifiedBy>Unknown User</cp:lastModifiedBy>
  <cp:revision>22</cp:revision>
  <dcterms:created xsi:type="dcterms:W3CDTF">2021-06-13T15:22:19Z</dcterms:created>
  <dcterms:modified xsi:type="dcterms:W3CDTF">2021-07-14T08:28:22Z</dcterms:modified>
</cp:coreProperties>
</file>