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20T15:18:34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5927 0,'0'0'0,"0"17"109,-18 1-93,18 0-16,-18 17 15,18-18-15,0 1 0,-17 0 16,17 17-16,0-17 0,0-1 0,0 19 16,0-19-16,0 1 0,0 0 15,0-1-15,0 1 0,0-1 16,0 1-16,0 17 0,0-17 0,0 0 16,0 17-16,0 0 15,0-17-15,0 17 0,0 0 0,0-17 16,0 17-16,17 1 0,-17-1 15,0 0-15,0-17 0,0 17 16,0 0-16,0-17 0,0 17 0,0-17 16,0 17-16,18-17 0,-18 17 15,0-17-15,18 17 0,-18-17 16,17-1-16,-17 19 0,0-19 0,18 18 16,-18-17-16,0 17 15,0-17-15,18 17 0,-18-17 0,17 17 0,-17 0 16,18 1-16,-18-19 0,0 19 15,18-1-15,-18 0 0,0 1 16,17-19-16,-17 18 0,0 1 16,0-19-16,0 19 0,0-1 15,0-17-15,18 17 0,-18-18 0,0 1 16,18 17-16,-18-17 0,0 0 16,0 17-16,17-17 0,-17-1 0,0 18 15,0-17-15,0 0 0,0 17 16,0-17-16,0 17 15,0-17-15,0 17 0,0-17 0,0 17 0,0-18 16,0 19-16,0-1 16,0-17-16,0 17 0,0 0 0,0 0 15,0-17-15,-17 17 0,17 1 16,0-1-16,-18-17 0,18 17 0,-18 0 16,18 0-16,0-17 0,0 17 15,-17 1-15,17-1 0,0 0 16,-18 18-16,18-18 0,0 1 0,0-1 15,-18 0-15,18 0 0,0 18 16,0-17-16,0-1 0,0 0 0,0 0 16,0 1-16,0-1 0,0 0 15,0 1-15,0-1 0,0 18 16,0-18-16,0 0 0,0 1 16,0-1-16,0 0 0,0 18 15,0-18-15,0 1 0,0-1 0,0 18 16,0-18-16,0 0 0,0 1 15,0-1-15,0 0 0,0 1 0,0-1 16,0 0-16,0 0 0,0 18 16,0-17-16,0-1 0,0 18 15,-17-18-15,17 18 0,0 0 0,0-18 16,0 18-16,0 0 0,0-18 16,0 18-16,0-18 0,0 18 0,0-17 15,0-1-15,0 18 0,0-18 16,0 0-16,0 18 0,0-17 15,0 16-15,0-16 0,17 17 16,-17-18-16,0 18 0,18-18 0,-18 0 16,0 18-16,0-17 0,0-1 15,0 0-15,0 0 0,18 1 16,-18-1-16,17-17 0,-17 17 0,0 0 16,0-17-16,0 17 0,18 0 15,-18 1-15,18-1 0,-18 0 0,0 1 16,17-1-16,-17 0 15,18 0-15,-18 1 0,0-1 0,17 0 16,-17 0-16,0 1 0,0-1 16,18 0-16,-18 18 0,18-18 15,-1 1-15,-17-1 0,18 0 0,-18 18 16,18-17-16,-18 16 0,17-16 16,-17 17-16,18 0 0,-18-1 0,0 1 15,0 0-15,0 0 0,0-18 16,18 18-16,-18-17 0,0-1 0,17 18 15,-17-18-15,0 0 0,18 1 16,-18-1-16,0 0 0,0 1 16,0-1-16,0 0 0,0 0 0,17 1 15,-17 17-15,18-18 0,-18 0 16,0 0-16,18 1 0,-18-19 16,17 19-16,-17-1 0,0 0 15,0-17-15,18 17 0,-18-17 0,0-1 16,18 1-16,-18 0 0,0-1 15,17-17-15,-17 18 0,18-18 16,0 0 15,-1 0-31,1 0 0,-1 0 16,19 0-16,-19-18 0,19 1 16,-19-1-16,19 0 0,-19-17 0,19 0 15</inkml:trace>
  <inkml:trace contextRef="#ctx0" brushRef="#br0" timeOffset="5849.3206">1393 15346 0,'18'0'0,"0"0"16,17 0-16,0 0 0,1 0 15,-1 0-15,0 0 0,18 0 16,0-18-16,0 18 0,0-17 0,0 17 16,17 0-16,-17-18 0,18 18 15,-1 0-15,18-18 16,1 18-16,-1 0 0,0 0 0,-17 0 15,17 0-15,0-17 0,-17 17 16,17 0-16,-18 0 0,19 0 16,-19 0-16,18 0 0,0 0 0,1-18 15,-1 18-15,0 0 0,0-18 16,-17 18-16,17 0 0,0 0 0,-17 0 16,17-17-16,-18 17 0,19 0 15,-1 0-15,0 0 0,-17 0 16,17 0-16,0-18 0,-17 18 0,-1 0 15,1 0-15,-1-18 0,1 18 16,-18 0-16,17 0 0,-17 0 16,18 0-16,-1 0 0,1 0 15,-1-17-15,1 17 0,0 0 16,-1 0-16,-17 0 0,18-18 0,-1 18 16,-17 0-16,0-17 0,0 17 15,0 0-15,0 0 0,0 0 0,0 0 16,-1 0-16,1-18 0,0 18 15,0 0-15,0 0 0,18 0 16,-18 0-16,17 0 0,-17 0 0,0 0 16,0 0-16,0 0 0,0 0 15,0 0-15,0 0 0,-1 0 0,-16 0 16,17 0-16,0 0 16,-18 0-16,18 0 0,-18 0 0,18 0 15,-18 0-15,18 0 0,-18 0 16,18 0-16,-17 0 0,17 0 15,-1 0-15,-16 0 0,17 0 0,-18 0 16,0 0-16,0 0 0,1 0 16,17 0-16,-18 0 0,0 0 15,1 0-15,-1 0 0,0 0 0,18 0 16,-18 0-16,1 0 0,-1 0 16,18 0-16,-18 0 0,0 0 0,1 0 15,-1 0-15,0 0 16,18 0-16,-18 0 0,1 0 0,-1 0 15,0 0-15,0 0 0,-17 0 16,17 0-16,1 0 0,-1 0 16,0 18-16,-17-18 0,17 0 0,0 0 15,1 0-15,-19 0 0,19 0 16,-19 0-16,18 0 0,-17 0 16,0 0-16,-1 0 0,1 0 0,0 0 15,-1 0-15,1 0 0,0 0 16,-1 0-16,1 0 15,-18 17-15,18-17 0,-1 0 16,1 0-16,-1 0 0,1 0 0,0 0 16,-1 0-16,1 18 15,0-18-15,-1 0 16,-34 0 109</inkml:trace>
  <inkml:trace contextRef="#ctx0" brushRef="#br0" timeOffset="8252.161">8202 14164 0,'0'0'0,"0"18"15,-18-1-15,18 19 0,0-19 16,0 1-16,0 17 0,0-17 16,0 17-16,0 0 0,0-17 0,0 17 15,0 1-15,0-1 16,0 0-16,0 0 0,18-17 0,-18 17 15,18 1-15,-18-1 0,0 0 16,0-17-16,17 17 0,-17-17 0,0 17 16,0-17-16,18 17 0,-18-18 15,0 19-15,0-1 0,0-17 0,0 17 16,18-17-16,-18 17 0,0 0 16,0-17-16,0 17 0,0 0 0,17-17 15,-17 17-15,0-17 0,18 0 16,-18 17-16,0-18 0,0 1 15,18 0-15,-18-1 32,0 1-17,0 0 1</inkml:trace>
  <inkml:trace contextRef="#ctx0" brushRef="#br0" timeOffset="9995.3498">1799 14464 0,'0'-18'32,"0"1"-32</inkml:trace>
  <inkml:trace contextRef="#ctx0" brushRef="#br0" timeOffset="12360.0112">2346 13935 0,'0'17'93,"18"1"-93,-18 0 16,17-1-16,-17 1 16,0 0-16,0-1 15,0 1-15,0-1 16,18 19-16,-18-19 0,0 1 16,0 0-16,0 17 0,0-17 15,0 17-15,0-18 0,0 19 0,0-1 16,0 0-16,0-17 0,0 17 15,0 1-15,0-19 0,0 18 16,0-17-16,0 0 0,0 17 0,0-17 16,18 17-16,-18-17 0,0-1 15,17 18-15,-17-17 0,18 0 16,-18-1-16,0 19 0,0-19 0,0 1 16,17 0-16,-17-1 0,0 1 15,0-1-15,0 1 0,18 0 16,-18-1-16,0 1 0,0 0 15,18-18-15,-18 17 0,0 1 16,17 0-16,-17-1 16,0 1-16,0 0 0,0-1 0,0 1 15,18-1-15,-18 1 16,0 0-16,0-1 0,18-17 16,-18 18-16,0 0 0,0-1 0,0 1 15,17 0-15,-17-1 16,0 1-16,0-1 15,0 1-15,0 0 16,18-1-16,-18 1 16,18-18-16,-18 18 15,0-1-15,17-17 16,-17 18-16</inkml:trace>
  <inkml:trace contextRef="#ctx0" brushRef="#br0" timeOffset="16283.4855">2611 15875 0,'0'0'0,"-36"0"0,-17 18 15,0-18-15,-17 17 0,-1 1 16,-17-18-16,18 18 0,-1-1 0,-17 1 15,35-18-15,0 17 16,0 1-16,18 0 0,17-1 16,1 1-16,17 0 0,0 17 15,17-17-15,1 17 0,35 0 0,-18 0 16,18 18-16,17-17 0,1-1 16,0 0-16,-1 18 0,1-18 15,17 18-15,-18-17 0,-17 16 16,18 1-16,-36 0 0,18 0 0,-35-18 15,17 18-15,-35 0 0,0 0 16,0-17-16,-35-1 0,-18 0 16,0 0-16,-18 1 0,1-19 15,-1 1-15,-17 0 0,0-18 16,17 0-16,-17 0 0,0 0 16,17 0-16,18 0 0,1-18 15,16 0-15,19 1 0,17-1 16,0-17-16,17 17 0,19-17 15,-1-18-15</inkml:trace>
  <inkml:trace contextRef="#ctx0" brushRef="#br0" timeOffset="16555.4566">3140 15910 0,'0'0'0,"0"18"16,0 0 0,17-1-16,19 18 0,-19 1 15,19-1-15,-1 0 0,0 18 0,0 0 16,1 0-16,17 0 0,-1 0 16,1 0-16,0 17 0,0 1 15,0-18-15,18 17 0,-1 1 0,-17-1 16,18-17-16,-1 18 0,1-18 15,-18 0-15,17-18 16,-17 0-16,-17 1 0,-1-1 0</inkml:trace>
  <inkml:trace contextRef="#ctx0" brushRef="#br0" timeOffset="17118.5091">3140 16704 0,'0'0'0,"17"0"16,1-18-16,17 1 15,18-1-15,18 0 0,17 1 16,18-1-16,0 1 0,17 17 0,18-18 16,-17 18-16,17-18 0,0 18 15,0 0-15,0 0 0,-17 0 16,-1 0-16,-17 0 0,-18 18 0,0-18 15,-17 18-15,-18-1 0,0-17 16,-18 0-16,0 18 0,-35-1 16,-17 1-16,-19-18 0,1 18 15,0-18-15,-18 17 16,-18-17-16,18 18 0,-17-18 16,-1 18-16,18-1 0,0-17 0,0 18 15,18 0-15,18-18 0,-19 17 16,19 1-16,17-1 0,0 1 15,0 0-15,17-1 0,19 1 16,-1 0-16,0-18 0,0 0 0,18 17 16,0-17-16,0 0 0,0 0 15,0 0-15,-18 0 0,18 0 16,0-17-16,-18-1 0,1 18 0,-19-18 16,19 1-16,-19-1 0,-17 0 15,0 1-15,0-1 16,18 18-1,-1 0 1,1 18-16,17-1 16,1 1-16,-1 0 0,18 17 0,17-17 15,19 17-15,-19-17 0,36-1 16,-18 19-16,0-19 0,18 1 16,0-18-16,0 0 0,-18 0 0</inkml:trace>
  <inkml:trace contextRef="#ctx0" brushRef="#br0" timeOffset="17374.5073">6667 16616 0,'0'0'0,"-35"0"0,18 17 16,-1 1-16,-17-18 0,17 18 0,18 17 15,0-17-15,0-1 0,18 19 16,17-1-16,18 0 0,17-17 16,1 17-16,35 0 0,0 1 15,-1-1-15,19 0 0,-1 0 16,19-17-16,-19 17 0,0-17 0,1 0 16,-18-1-16,0-17 0,-1 0 15</inkml:trace>
  <inkml:trace contextRef="#ctx0" brushRef="#br0" timeOffset="17606.8462">7902 15910 0,'0'0'16,"0"18"-16,0 17 15,18-17-15,-18 17 0,17 18 16,19 0-16,-19 0 0,1 0 15,17 0-15,18 17 0,-17-17 16,16 18-16,-16-18 0,17 17 0,0 1 16,17-1-16,-17-17 0,18 18 15,-1-18-15,1 0 0,-1-18 16,-17 0-16,18 0 0,-18-35 0</inkml:trace>
  <inkml:trace contextRef="#ctx0" brushRef="#br0" timeOffset="17910.8131">9454 16157 0,'0'0'0,"-17"0"0,-18 18 0,-36-1 15,0 1-15,-17 17 0,0-17 16,0 17-16,0-17 0,17 17 15,1-17-15,34 0 0,1-1 0,17 1 16,18-1-16,36 1 0,-1 0 16,35-1-16,19 1 0,-1 0 15,0-1-15,18 1 0,0 0 16,0 17-16,-1-18 0,1 19 0,-18-19 16,18 19-16,-18-19 0,1 19 15,-19-1-15,1 0 0,-1 0 16,-17-17-16,-18 17 0,1-17 15,-19 0-15,1-1 0</inkml:trace>
  <inkml:trace contextRef="#ctx0" brushRef="#br0" timeOffset="120206.4114">1693 9243 0,'18'0'0,"0"0"0,-1 0 15,1 0-15,0 0 0,-1-18 16,1 18-16,17-18 0,-17 18 15,-1 0-15,1 0 0,0-17 16,17 17-16,-17 0 0,-1 0 0,1 0 16,-1 0-16,1 0 0,0 0 15,-1-18-15,1 18 0,0 0 16,17 0-16,-17 0 0,-1 0 0,1 0 16,-1 0-16,19 0 0,-19 0 15,1 0-15,0 0 0,17 0 16,-17 0-16,-1 0 0,19-17 15,-19 17-15,1 0 0,17 0 16,-17 0-16,17 0 0,-17 0 16,-1 0-16,1 0 0,0 0 0,-1 0 15,1 0-15,-1 0 0,1 0 16,0 0-16,-1 0 0,1 0 16,0 0-16,-1 0 0,1 0 15,0 0-15,-1 0 0,1 0 16,-1 0-16,1 0 15,0 0-15,-1 0 0,1 0 16,0 0-16,-1 0 16,1 0-16,0 0 0,-1 0 0,1 0 15,0 0-15,-1 0 16,1 0-16,-1 0 0,1 0 16,17 0-16,-17 0 0,0 0 0,-1 0 15,19 0-15,-19 0 0,1 0 16,-1 0-16,19 0 0,-19 0 15,1 0-15,0 0 0,17 0 0,-17 0 16,17 0-16,-18 0 0,19 0 16,-19 0-16,19 0 0,-1 0 15,-17 0-15,17 0 0,0 0 0,-17 0 16,17 0-16,-17 0 0,17 0 16,-17 0-16,17 0 0,-17 0 15,-1 0-15,18 0 0,-17 0 16,0 0-16,17 0 0,-17 0 15,-1 17-15,1-17 0,17 0 0,-17 0 16,-1 0-16,19 0 0,-19 0 16,19 0-16,-19 0 0,19 0 15,-1 0-15,-17 0 0,17 0 0,0 18 16,0-18-16,-17 0 0,17 0 16,1 0-16,-1 0 0,-18 0 0,19 0 15,-1 0-15,0 0 0,1 0 16,-1 0-16,-18 0 0,19 0 15,-1 0-15,0 0 0,-17 0 16,17 0-16,-17 0 0,17 0 16,-17 0-16,17 0 0,-17 0 0,17 0 15,-17 0-15,-1 0 0,19 0 16,-19 0-16,1 0 0,17 0 0,-17 0 16,17 0-16,-17 0 0,17 0 15,0 0-15,-17 0 0,17 0 16,0 0-16,-17 0 0,17 0 15,1 0-15,-1 0 0,0 0 16,0 0-16,1 0 0,-1 0 0,0 0 16,1 0-16,-1 0 0,-18 0 15,19 0-15,-1 0 0,0 0 0,1 0 16,-1 0-16,-18 0 0,19-18 16,-19 18-16,19 0 0,-19 0 0,19 0 15,-19 0-15,1 0 0,17 0 16,-17 0-16,-1-17 0,1 17 15,17 0-15,-17 0 0,0 0 0,17 0 16,-17 0-16,17 0 0,-18 0 16,19 0-16,-19 0 0,19 0 0,-19 0 15,1 0-15,17 0 0,-17 0 16,-1 0-16,19 0 0,-19 0 16,1 0-16,17 0 0,-17 0 0,0 0 15,17 0-15,-17 0 16,-1 0-16,1 0 0,-1 0 0,1 0 15,0 0-15,-1 0 0,1 0 16,0 0-16,-1 0 0,1 0 0,0 0 16,-1 0-16,1 0 15,-1 0-15,1 0 16,0 0-16,-1 0 16,1 0-16,0 0 15,-1 0-15,1 0 0,0 0 16,-1 0 15,1 0-15</inkml:trace>
  <inkml:trace contextRef="#ctx0" brushRef="#br0" timeOffset="261497.4763">16933 5080 0,'0'0'0,"18"35"0,-18-17 0,0 17 0,18-17 15,-18-1-15,0 19 0,0-19 16,0 1-16,0 0 0,0-1 0,0 1 16,0 0-16,0-1 0,0 1 15,0-1-15,0 1 0,0 0 0,0 17 16,0-17-16,0-1 0,0 19 15,0-19-15,0 1 0,0 17 0,0-17 16,0 17-16,0-17 0,0-1 16,0 1-16,0 17 0,0-17 0,0 0 15,0-1-15,0 1 0,0-1 16,0 1-16,17 0 0,-17-1 16,0 1-1,18 0-15,-18-1 0,18 1 16,-18 0-16,17-1 0,-17 1 0,0-1 15,18 1-15,-18 17 16,0-17-16,0 0 0,0-1 0,0 1 16,0 0-16,0-1 0,0 1 15,0 0-15,0-1 0,0 1 0,0-1 16,0 1-16,0 0 0,0-1 16,0 1-16,0 17 0,0-17 0,0 0 15,0-1-15,0 1 0,0-1 16,0 1-16,0 0 0,0 17 0,0-17 15,0-1-15,0 19 0,0-19 16,0 18-16,0-17 0,0 17 16,0-17-16,0 0 0,0 17 0,0-17 15,0-1-15,0 19 0,0-19 16,0 1-16,0 17 0,0-17 0,0-1 16,0 19-16,0-19 0,0 19 0,0-1 15,0-18-15,0 19 0,0-1 16,0 0-16,0 1 0,-18-1 0,18-18 15,0 19-15,0-1 0,0 0 16,-17 1-16,17-1 0,0 0 0,-18 0 16,18-17-16,0 17 0,0 1 0,0-19 15,0 19-15,-18-19 16,18 18-16,0-17 0,0 17 0,0-17 16,0 17-16,0 1 0,0-1 15,0 0-15,0-17 0,0 17 0,0 18 16,0-18-16,0 1 0,0-1 0,0 0 15,0 0-15,0 1 0,0-1 16,0 0-16,0 18 0,0-18 0,0 1 16,0-1-16,18 0 0,-18 0 0,0 1 15,0-1-15,0 0 16,0 1-16,0-1 0,0 0 0,0 0 0,0-17 16,0 17-16,0 1 0,-18-1 15,18 0-15,-17-17 0,17 17 16,0-17-16,0 17 0,0-17 0,0-1 15,0 1-15,0 0 0,0-1 0,0 1 16,0-1 0,-18-17-16,18 18 15,18-18 17,-1-18-32</inkml:trace>
  <inkml:trace contextRef="#ctx0" brushRef="#br0" timeOffset="264482.5382">17762 5009 0,'0'0'0,"71"0"0,-1 0 0,1 0 0,17-17 16,0 17-16,1 0 0,-1 0 15,0 0-15,0 0 0,0 0 0,1-18 16,-1 18-16,0 0 0,0 0 15,0 0-15,18 0 0,-18 0 0,18 0 16,0 0-16,-18 0 0,18 0 16,-18 0-16,0 0 0,1 18 0,-1-18 15,0 0-15,0 0 16,0 0-16,1 0 0,-1 0 0,0 17 16,0-17-16,0 0 0,-17 0 15,17 0-15,-17 0 0,-1 0 0,1 18 16,-18-18-16,17 0 0,1 0 15,-1 0-15,-17 0 0,18 0 0,-18 0 16,0 0-16,0 0 0,0 0 16,-1 0-16,1 0 0,0 0 0,-17 0 15,16 0-15,-16 0 0,17 0 16,-18 0-16,18 18 0,-18-18 16,18 0-16,-18 17 0,18-17 0,-17 0 15,16 0-15,-16 0 0,17 0 16,0 0-16,-1 0 0,-16 0 0,17 0 15,0 0-15,0 0 0,-1 18 16,1-18-16,18 0 0,-18 0 0,0 0 16,17 0-16,-17 0 0,0 0 15,0 0-15,0 0 0,0 0 0,-18 0 16,18 0-16,-18 0 0,1 0 16,17 0-16,-18 0 0,-18 0 0,19 0 15,-1 0-15,-17 0 0,17 18 16,-17-18-16,17 0 0,-18 17 0,19-17 15,-19 0-15,19 0 16,-19 0-16,19 0 0,-19 0 0,1 0 16,17 18-16,-17-18 0,-1 0 15,1 0-15,0 0 0,-1 0 16,-17 18-16,18-18 16,0 0-16,-18 17 0,17-17 15,1 0 16,0 0-31,-18 18 16,17-18-16,1 0 0,-1 0 16,1 0-16,0 0 0,-1 0 15,1 0-15,0 0 0,-1 0 16,1 0-16,0 0 0,-1 0 16,1 0-16,-1 0 0,1 0 15,0 0-15,-1 0 0,1 0 16,0 0-16,17 0 0,-17 0 0,-1 0 15,1 0-15,17 17 0,-17-17 16,17 0-16,-17 0 0,-1 0 16,19 0-16,-19 18 0,19-18 0,-19 0 15,1 0-15,-1 0 0,1 0 0,0 18 16,-1-18-16,1 0 16,-18 17-16,18-17 0,-1 0 0,-17 18 15,18 0-15,0-1 16,-18 1-16,17 0 0,-17-1 15,18-17-15,-18 18 0,17 17 16,-17-17-16,18-1 0,-18 1 0,18 17 16,-18 1-16,17-1 0,1 0 15,0 0-15,-18 1 0,17-1 0,1 0 16,0 18-16,-1-18 0,1 1 16,0-1-16,-1 0 0,1 18 0,-1-18 15,1 1-15,0-1 0,-18 0 0,17 1 16,1-1-16,0-17 15,-18 17-15,0 0 0,17 0 0,-17 1 16,18-1-16,-18-17 0,18 17 16,-18 0-16,0-17 0,17 17 15,-17-17-15,18 17 0,-18-17 0,0 17 16,0-18-16,17 19 0,-17-19 0,0 19 16,18-19-16,-18 19 0,0-19 15,0 19-15,18-1 0,-18-18 0,0 19 16,17-19-16,-17 19 0,0-19 15,0 19-15,0-1 0,0 0 0,0 0 16,18 1-16,-18-1 0,18 0 0,-1 0 16,-17 1-16,18-1 0,0 0 15,-18 1-15,17-19 0,-17 19 16,0-1-16,18 0 0,-18-17 16,17 17-16,-17 0 0,18-17 0,-18 17 15,18 0-15,-18 1 0,17-19 16,1 19-16,-18-1 0,18 0 0,-1 0 15,1 1-15,-18-1 0,18 0 0,-1 1 16,1-19-16,0 19 0,-1-1 16,-17 0-16,0 0 0,18-17 15,-1 17-15,-17 1 0,18-19 0,-18 18 16,18-17-16,-18 0 0,17-1 16,-17 19-16,0-19 0,18 1 15,-18 0-15,0-1 0,0 1 16,0-1-16,0 1 15,0 0-15,0-1 0,18-17 0,-18 18 16,17 0-16,-17-1 0,18 1 16,0 0-16,-18-1 0,17-17 0,-17 18 15,0 0-15,0-1 0,0 1 16,18-1-16,-18 1 16</inkml:trace>
  <inkml:trace contextRef="#ctx0" brushRef="#br0" timeOffset="266624.3416">15928 9225 0,'0'0'0,"53"0"16,0 0-16,0 0 0,17 0 15,-17 18-15,18-18 0,-18 0 0,17 0 16,-17 0-16,0 17 0,18-17 16,-19 0-16,19 0 0,-18 0 0,17 0 15,1 0-15,-18 0 0,18 0 16,-1 18-16,1-18 0,-1 0 16,1 0-16,17 0 0,-18 0 0,1 0 15,0 0-15,-1 0 0,18 0 16,-17 0-16,17 0 0,0 0 0,-17 0 15,17 0-15,18 0 0,-18 0 0,0 0 16,-17 0-16,17 0 0,0 0 16,-17 0-16,17 0 0,0 0 0,-17 0 15,17 0-15,0 0 0,0 0 16,-17 0-16,17 0 0,-17 0 0,17 0 16,-18 0-16,1 0 0,-1 0 0,1 0 15,-18 0-15,17 0 0,19 0 16,-19 0-16,1 0 0,17 0 0,-17-18 15,17 18-15,0-17 16,-18 17-16,19 0 0,-19 0 0,1-18 16,-1 18-16,19 0 0,-19 0 0,1-18 15,17 18-15,-18-17 0,1 17 16,0 0-16,17 0 0,-18 0 0,1 0 16,-1 0-16,-17 0 0,18 0 15,-1-18-15,-17 18 0,18 0 0,-1 0 16,1 0-16,0 0 0,-1 0 0,18 0 15,-17 0-15,17 0 0,-17 0 16,17 0-16,-18 0 0,1 0 0,-1 0 16,1 0-16,-18 0 15,17 0-15,-17 0 0,18 0 0,-18 0 16,0 0-16,17 0 0,-17 0 0,0 0 16,18 0-16,-18 18 0,0-18 15,17 0-15,-17 0 0,18 0 0,-18 17 16,17-17-16,-17 18 0,0-18 15,17 0-15,-17 0 0,0 18 0,0-18 16,18 0-16,-18 0 0,0 17 16,0-17-16,-1 0 0,1 18 0,18-18 15,-18 0-15,0 0 0,0 18 0,0-18 16,-1 0-16,1 0 16,0 17-16,0-17 0,0 18 0,0-18 15,0 0-15,0 0 0,0 0 16,-18 18-16,18-18 0,0 0 0,0 0 15,0 0-15,0 0 0,0 0 0,0 17 16,-1-17-16,1 0 0,0 0 16,0 0-16,-18 0 0,18 0 0,0 0 15,-17 0-15,16 0 0,-16 0 16,-1 0-16,18 18 0,-18-18 0,1 0 16,-1 0-16,0 0 0,0 18 0,-17-18 15,17 0-15,1 0 0,-1 0 16,-18 0-16,19 0 0,-19 0 15,1 0-15,0 0 0,-1 17 16,1-17-16,-36 0 78</inkml:trace>
  <inkml:trace contextRef="#ctx0" brushRef="#br0" timeOffset="268233.637">16034 3651 0,'0'0'0,"0"18"0,0 0 0,0-1 0,0 18 16,0-17-16,-18 0 0,18 17 16,-18-17-16,18 17 0,-17-17 15,17 17-15,0 0 0,0 0 16,0-17-16,0 17 0,0 1 0,0-19 0,0 18 16,35-17-16,-17 0 15,17-1-15,-17 1 0,17 0 0,18-1 16,-18-17-16,18 0 0,-18 18 15,18-18-15,0 0 0,-18 0 16,18 0-16,-17 0 0,-1 0 0,0 0 16,0-18-16,-17 18 0,0 0 15,-1 0-15,-17-17 0,18 17 0,-18-18 16,18 18 31,-18 18-47,17-1 0,1 1 15,0 0 1,-1-1-16,1 1 0,17-18 0,-17 18 16,17-1-16,0 1 0,1-18 15,-1 0-15,0 0 0,0 0 0,18 0 16,-17 0-16,-1 0 0,0-18 16,0 18-16,1-17 0,-1-19 0,-17 19 15,17-1-15,-17-17 0,-18-1 16,0 19-16,0-36 0,0 18 15,0-1-15,0 1 0,0 0 0,0 17 16,-18-17-16,0 17 0,1 1 16,-1-1-16,0 0 0,1 18 15,-1 0-15,0 0 16,1 0-16,17 18 0,0 17 16,0-17-16</inkml:trace>
  <inkml:trace contextRef="#ctx0" brushRef="#br0" timeOffset="268582.636">18150 4145 0,'0'0'0,"0"-18"0,0 1 16,0-1 0,-17 18-16,-1 0 15,-17 0-15,17 0 0,-17 0 0,0 0 16,-1 18-16,1-18 0,0 17 16,17 1-16,-17-18 0,17 18 0,1-1 15,-1-17-15,18 18 0,0 0 16,0-1-16,0 1 0,0 0 0,35-1 15,1 19-15,-1-19 16,0 1-16,36 17 0,-18-17 0,17-1 16,1 1-16,17 0 0,-18-18 15,19 0-15,-1 0 0</inkml:trace>
  <inkml:trace contextRef="#ctx0" brushRef="#br0" timeOffset="269046.6361">19068 4075 0,'0'0'16,"17"35"-16,1 0 0,0 0 0,-1-17 15,-17 0-15,18-1 0,-18 1 16,0 0-16,17-36 31,1 0-15,0 1-16,-1-1 0,19 18 16,-1-18-16,18 1 0,0 17 15,0 0-15,17 0 0,-17 0 16,18 0-16,-18 0 0,0 17 0,-18 1 15,18 0-15,-18-1 0,0 19 16,-17-19-16,0 19 0,-18-19 0,0 18 16,0 1-16,0-19 0,-18 1 15,0 0-15,-17-1 0,0 1 0,-18 0 16,0-18-16,-18 0 0,1 0 16,-1 0-16,1 0 0,17 0 0,-18 0 15,18 0-15,18 0 0,-18 0 16,35-18-16,-17 18 0,35-18 15,0 1-15,0-1 0,0 0 16,35 1-16</inkml:trace>
  <inkml:trace contextRef="#ctx0" brushRef="#br0" timeOffset="269353.6364">21131 3845 0,'0'0'0,"18"36"0,0-19 16,-1 18-16,1 1 0,0-1 0,-1 18 15,1-18-15,-1 0 0,19 18 16,-19-17-16,1 17 0,0-18 16,-1 0-16,1 0 0,0 1 15,-1-19-15,1 19 0,-18-19 0,0 1 16</inkml:trace>
  <inkml:trace contextRef="#ctx0" brushRef="#br0" timeOffset="269722.6533">21325 3422 0,'0'0'0,"71"-18"0,-18 18 16,17 0-16,1 0 0,0 0 16,-1 0-16,1 0 0,-18 0 0,17 18 15,-17 0-15,0-1 0,-18 1 16,18 17-16,-18-17 0,1 17 16,-1-17-16,0 17 0,1 0 0,-1 1 15,0-1-15,-17 0 0,17 0 16,-17 1-16,-1 17 0,19-18 0,-19 18 15,1 0-15,-1 0 0,19-18 16,-19 18-16,1-18 0,0 0 0,-1 18 16,1-35-16,0 17 15,-18-17-15,17-1 0,-17 1 0,0 0 16</inkml:trace>
  <inkml:trace contextRef="#ctx0" brushRef="#br0" timeOffset="269927.6466">21396 4127 0,'0'0'0,"-35"-35"0,-1 0 16,1 17-16,17-17 0,18 17 0,0-17 16,18 17-16,17 18 0,18-17 15,0 17-15,18 0 0,-1 0 16,19 0-16,-19 0 0,18 0 0,0 0 15,-17 0-15,0 0 0,17 0 16,-18 0-16,19-18 0</inkml:trace>
  <inkml:trace contextRef="#ctx0" brushRef="#br0" timeOffset="270436.6384">23530 4022 0,'0'0'16,"18"53"-16,-18-18 0,0-18 0,0 1 15,-18-18 17,1 0-32,-1-18 0,-17 18 15,17-17-15,0-18 0,1 17 16,-1-17-16,-17 17 0,17-17 0,1-1 16,17 1-16,0 0 0,-18 0 15,18-1-15,0 1 0,0 0 0,0 0 16,18-1-16,-1 1 0,19 17 15,-19-17-15,18 17 0,1 18 16,-1 0-16,0 0 0,1 0 0,-19 0 16,18 0-16,-17 0 15,0 18-15,-1 0 0,-17-1 0,0 1 0,0 0 16,0 17-16,0-17 0,-17-1 16,-19 1-16,1-1 0,18 1 15,-19 0-15,1-1 0,0-17 16,17 18-16,-17-18 0,17 18 15,18-1-15,0 1 16,35-18-16,-17 0 16</inkml:trace>
  <inkml:trace contextRef="#ctx0" brushRef="#br0" timeOffset="270687.6446">24395 3492 0,'0'0'0,"0"-17"0,17-1 0,1 18 16,-1 0-1,1 18-15,0 17 0,-1-17 16,1 17-16,17 0 0,-17 1 0,17-1 16,-17 0-16,17 0 0,-17 1 15,17-1-15,-17 0 0,17 1 0,-17-1 16,17 0-16,-17 18 0,17-18 15,-18 1-15,1-1 0,0-18 16,-18 19-16,0-19 0,0 1 16,0 0-16</inkml:trace>
  <inkml:trace contextRef="#ctx0" brushRef="#br0" timeOffset="270895.6399">23989 3687 0,'0'0'0,"18"-36"0,17 1 16,0 0-16,0 17 0,18-17 15,0 17-15,-18 18 0,18 0 16,0 0-16,0 0 0,0 0 0,0 0 16,0 0-16,-18 0 0,1 18 15,-1-1-15,-18 1 0,1 0 16,-18-1-16,0 19 0</inkml:trace>
  <inkml:trace contextRef="#ctx0" brushRef="#br0" timeOffset="271091.6406">23989 4075 0,'0'0'0,"18"0"16,17 0-1,0 0-15,18 0 0,-18 0 16,18 0-16,0 0 0,0 17 15,0-17-15,0 18 0,0-1 16,0-17-16,0 18 0,17-18 16,-17 18-16,18-18 0,-1 0 0,-17 0 15,18 0-15,-18 0 0,-1 0 16</inkml:trace>
  <inkml:trace contextRef="#ctx0" brushRef="#br0" timeOffset="271651.9776">26458 3651 0,'0'0'0,"-35"0"0,0 0 0,17 0 16,-17 0-16,17 0 0,18 18 16,0 0-16,35-1 0,-17 1 15,35-1-15,-18 19 0,18-19 16,-17 19-16,16-19 0,1 19 15,-17-19-15,17 18 0,-18 1 16,0-19-16,-17 19 0,-1-1 16,-17-17-16,0 17 0,0-18 0,0 1 15,-17 0-15,-1-1 0,-17-17 16,0 0-16,-18 0 0,0 0 0,0 0 16,-18 0-16,1 0 0,-19 0 15,1 0-15,0-17 0,18-1 16,-1 18-16,0-18 0,19 18 0</inkml:trace>
  <inkml:trace contextRef="#ctx0" brushRef="#br0" timeOffset="295067.1046">18115 6279 0,'0'0'0,"0"18"0,-18 0 0,1-1 16,-1 1-16,1 0 0,-19-18 15,19 17-15,-19 1 0,19 0 0,-19-1 16,1-17-16,0 18 0,0-1 16,17-17-16,-17 0 0,-1 0 0,1 18 15,0-18-15,0 0 16,17 0-16,-17 0 0,17 0 0,0 0 15,1 0-15,34 0 32,1 0-32</inkml:trace>
  <inkml:trace contextRef="#ctx0" brushRef="#br0" timeOffset="302020.044">19844 5909 0</inkml:trace>
  <inkml:trace contextRef="#ctx0" brushRef="#br0" timeOffset="302662.6596">18997 5891 0,'-18'0'31,"1"0"-31,-1 0 16,1 0-16,17 18 0,-18-18 15,18 18-15,0-1 16,0 1-16,18-18 16,-1 0-16,1 18 0,17-18 15,0 17-15,1-17 0,-1 0 0,0 18 16,0-18-16,1 17 0,-1-17 15,-17 18-15,-1 0 0,-17-1 16,0 1-16,0 0 16,-35-18-16,17 17 0,-17 1 15,0-18-15,0 18 0,-1-18 0,19 17 16,-19-17-16,1 0 0,0 0 16,17 18-16,1-18 0,-1 0 0,0 0 15,1 0-15,34 0 31,1 0-31,0 0 0</inkml:trace>
  <inkml:trace contextRef="#ctx0" brushRef="#br0" timeOffset="302971.9876">19385 6156 0,'0'0'16,"35"0"-16,-17-18 0,17 18 0,1-17 0,-1 17 15,-17-18-15,17 0 0,-18 18 16,19-17-16,-19-1 0,1 18 0,0-18 16,-18 1-16,17 17 0,-17-18 15,-17 18 1,-19 0-16,19 0 16,-19 0-16,19 0 0,-18 18 0,17-18 15,-17 17-15,17 1 0,18 0 16,0-1-16,0 1 0,0 0 15,18-1-15,-1-17 0,19 18 16,-1 0-16,0-18 0,0 0 16,1 0-16,-1 0 0,18 0 0,-18 0 15,0 0-15,1 0 0,-1 0 16,0 0-16</inkml:trace>
  <inkml:trace contextRef="#ctx0" brushRef="#br0" timeOffset="303199.6042">20214 5680 0,'0'-18'0,"0"36"0,0-54 0,-17 19 15,17 34 1,0 1-16,0 0 0,0 17 16,0-17-16,0 17 0,17 0 15,1 0-15,-1 1 0,1-1 0,0 0 16,-1 1-16,1-1 0,-18 0 15,0-17-15,0 17 0,0-17 0,0-1 16,0 1-16,0 0 0,-18-1 16,1-17-16,-19 0 0,1 0 15</inkml:trace>
  <inkml:trace contextRef="#ctx0" brushRef="#br0" timeOffset="303343.4306">19914 6085 0,'0'0'0,"0"-17"16,0-1-16,36 0 0,-19-17 15,18 18-15,1-1 0,17 0 0,-18 1 16,36-19-16,-19 19 0,19-1 16,0 0-16,-19 1 0,19-1 0,0 1 15,-19-1-15,1 18 0,0-18 16</inkml:trace>
  <inkml:trace contextRef="#ctx0" brushRef="#br0" timeOffset="303607.9366">20779 5768 0,'0'0'15,"17"0"-15,1-18 0,0 1 0,17-1 16,-18 0-16,19 18 0,-1-17 15,0-1-15,18 0 0,-18 18 16,1 0-16,17-17 0,-18-1 0,0 18 16,0 0-16,1 0 0,-19 0 15,19 0-15,-19 0 0</inkml:trace>
  <inkml:trace contextRef="#ctx0" brushRef="#br0" timeOffset="303778.8446">21131 5662 0,'0'0'0,"-17"18"0,17-1 16,0 1-16,0 17 0,0-17 15,0 17-15,0 0 0,0-17 16,0 17-16,0 1 0,17 17 0,-17-36 16,0 18-16,18 1 0,-18-1 15,18-17-15,-18-1 0,0 1 0,0 0 16,17-18-1</inkml:trace>
  <inkml:trace contextRef="#ctx0" brushRef="#br0" timeOffset="303950.2152">21343 5980 0,'0'0'0,"18"0"31,-1 17-31,-17 1 16,18-1-16,-18 1 0,18 0 15,-18-1-15,17 1 0,-17 0 0,0-1 16,18 1-16,-18 0 0,18-18 16,-1 17-16</inkml:trace>
  <inkml:trace contextRef="#ctx0" brushRef="#br0" timeOffset="304082.2086">21484 5733 0,'0'-36'16,"0"72"-16,0-107 0,0 53 0,0-17 16,0 18-16,0-1 0</inkml:trace>
  <inkml:trace contextRef="#ctx0" brushRef="#br0" timeOffset="304642.2623">21784 6050 0,'18'-18'47,"-18"1"-47,17-1 0,1 1 16,0-1-16,-1 0 0,-17 1 15,18 17-15,-1 0 0,1-18 16,0 18-16,-1 0 0,1 0 16,0 0-16,-1 0 0,1 18 0,0-1 15,-1 1-15,-17 0 16,0-1-16,0 1 16,0-1-1,0 1-15,18-18 31,0 0-31,-1 0 16,1 0-16,-1 0 0,19 0 16,-19 0-16,19-18 0,-1 18 0,-17-17 15,17 17-15,-18 0 0,19-18 0,-19 1 16,1 17-16,0-18 0,-1 0 16,1 18-16,-18-17 0,0-1 15,-18 0 1,1 18-16,-1 0 0,0 0 15,-17 0-15,17 0 16,-17 0-16,18 0 0,-1 18 0,0-18 16,18 18-1,0-1-15,0 1 16,18 0-16,17-18 16,-17 0-16,17 17 0,-17-17 0,17 0 15,-17 0-15,17 0 0,-17 0 0,17 0 16</inkml:trace>
  <inkml:trace contextRef="#ctx0" brushRef="#br0" timeOffset="305350.2636">22613 5980 0,'-18'0'31,"18"17"-15,0 1-1,-17-18-15,17 17 0,0 1 16,17 0-1,1-18-15,0 17 0,-1-17 16,1 0-16,0 0 0,-1 0 0,1 0 16,0 0-1,-1 0-15,-17-17 16,0-1-16,0 0 16,0 1-16,-17-1 0,-1 1 0,0 17 15,18-18-15,-17 0 16,17 1-16,0-1 15,0 0 1,17 18 0,-17 18 15,0 0-31,0-1 0,0 1 16,0 0-16,0-1 15,18 1 1,0-1-16,-1-17 0,1 0 15,-1 0-15,1 0 0,0 0 0,17 0 16,-17 0-16,-1 0 16,1 0-16,0 0 0,-1 0 15,1 18 1,-1-18 0,1 0-16,0 0 0,-1 0 15,1 0-15,0 0 16,-1 0-16,1 0 0,17-18 0,-17 1 15,-1-1-15,1 1 0,17-1 16,-17-17-16,-18 17 0,0-17 16,18-18-16,-18 18 0,0-1 15,0-17-15,0 18 0,0 0 0,0 0 16,0-1-16,0 19 0,0-1 16,-18 0-16,0 18 0,18 18 31,0 17-31,0-17 0,0 17 0,0 0 15,18 18-15,0-17 0,-1 17 16,1-18-16,17 18 0,-17-18 0,0 0 16,-1 18-16,-17-35 0,0 17 15,0 0-15,0-17 0,0 0 0,0-1 16,-17-17-16</inkml:trace>
  <inkml:trace contextRef="#ctx0" brushRef="#br0" timeOffset="305483.267">23036 6032 0,'0'0'0,"-17"-17"0,17-1 0,0-17 0,0 17 16,0 1-16,0-1 0,17-17 16,1 17-16,17 0 0,1 1 0,-1-1 15,0 1-15,0-1 0,18-17 16,0 17-16,0 0 0,18-17 0</inkml:trace>
  <inkml:trace contextRef="#ctx0" brushRef="#br0" timeOffset="305703.2647">24130 5468 0,'0'0'0,"-35"18"0,-18-1 0,18 1 16,-1 0-16,1-1 0,0 1 0,-1 17 15,19-17-15,17 17 0,0-17 16,0 17-16,0 0 0,0-17 0,0 17 15,17-17-15,19 17 0,-19-17 16,1-1-16,17 1 0,1 0 16,-19-18-16,18 0 0,-17 0 15,17 0-15</inkml:trace>
  <inkml:trace contextRef="#ctx0" brushRef="#br0" timeOffset="305950.2652">24430 5627 0,'0'0'0,"-35"35"0,17 0 15,0-17-15,1 17 0,-19 1 16,19-19-16,-1 1 0,0-1 15,1 1-15,-1-18 0,18 18 0,-17-18 16,17 17-16,17-17 16,1 0-16,17-17 15</inkml:trace>
  <inkml:trace contextRef="#ctx0" brushRef="#br0" timeOffset="306323.2651">24959 5274 0,'0'0'0,"-18"0"0,-17 0 16,17 0-16,-17 0 0,18 0 0,-1 0 15,0 0-15,1 18 16,17-1-16,0 1 0,0 0 0,0-1 16,0 1-16,0 17 0,0-17 15,17-1-15,-17 19 0,0-19 0,0 19 16,0-19-16,0 19 0,0-19 15,-17 1-15,-1 17 0,0-17 16,-17-1-16,17 1 0,1 0 0,-1-1 16,1-17-16,17 18 0,0 0 15,0-1 1,0 1-16,17-18 0,1 0 16,-1 17-16,1-17 0,0 18 15,-18 0-15,0-1 16,17 1-16,-17 0 0,18-1 15,-18 1-15,18 17 0,-18-17 0,0 17 16,0 0-16,0-17 0,0 17 16,0 1-16,0-1 0,0 0 0</inkml:trace>
  <inkml:trace contextRef="#ctx0" brushRef="#br0" timeOffset="319971.6406">17709 8079 0,'0'-18'16,"0"0"0,0 1-1,18 17-15,0-18 0,-1 18 16,1 0-16,0 0 15,-1 0-15,1 0 16,-18 18 0,0-1-16,0 1 15,0 0-15,0 17 0,0-17 16,0 17-16,0 0 0,-35 0 0,35-17 16,0 17-16,-18 1 0,18-1 0,0-18 15,0 19-15,0-19 0,0 19 16,18-19-16,-18 1 0,17 0 0,1-1 15,0 1-15,-1-1 0,1-17 16,-1 0-16,1 18 0,0-18 16,-1 0-16,1 0 15,-36 0 32,1 0-47,-1 0 16,0 0-16,1 0 0,17 18 15,-18-18-15,18 17 0,0 1 16,0 0-16,0-1 16,0 1-16,0 0 15,0-1-15,0 19 0,0-19 0,0 1 16,0-1-16,0 19 0,0-19 0,0 1 16,0 17-16,0-17 15,0 0-15,-17-1 0,-1 1 16,0-1-16,1-17 0,-19 0 15,19 0-15,-19 0 0,1 0 0,0 0 16,0 0-16,-1 0 0,1 0 0,0 0 16,-1 0-16,1 0 0,0-17 15,17 17-15,-17 0 0,17 0 0,18-18 16</inkml:trace>
  <inkml:trace contextRef="#ctx0" brushRef="#br0" timeOffset="326410.3257">18503 7567 0,'-17'0'0,"-1"0"16,0 0-16,1 0 0,-1 0 0,0 0 15,1 18-15,-1-1 0,-17 1 0,17 0 16,-17-1-16,17 1 0,-17 0 15,17-1-15,1 1 0,-19-1 0,19 1 16,-1 0-16,0-1 0,18 1 16,-17 0-16,17-1 0,0 1 0,0 0 15,0-1-15,0 1 16,0-1-16,0 1 0,17 0 0,19-18 16,-19 0-16,1 0 15,17 17-15,1-17 0,-1 0 0,0 0 16,-17 0-16,17 0 0,0 0 0,1-17 15,17 17-15</inkml:trace>
  <inkml:trace contextRef="#ctx0" brushRef="#br0" timeOffset="326658.4483">18927 7602 0,'0'0'0,"0"18"0,-18 17 16,18-17-16,-18 17 0,18-17 0,0-1 15,-17 19-15,17-19 0,0 1 16,0 0-16,0-1 0,0 1 0,0 0 15,17-18-15</inkml:trace>
  <inkml:trace contextRef="#ctx0" brushRef="#br0" timeOffset="327246.8191">19614 7673 0,'0'-18'0,"-17"18"0,-1 0 16,1 0-16,-1 0 0,0 0 16,-17 0-16,17 0 0,-17 18 0,17-18 15,-17 0-15,17 0 0,1 0 0,-18 18 16,17-18-16,0 0 16,1 17-16,-1 1 0,0-18 0,1 17 15,-1 1-15,18 0 0,-18-1 16,18 1-16,0 0 0,0-1 15,0 1-15,0 0 0,0-1 0,0 1 16,18-18-16,0 0 0,17 17 16,-17-17-16,-1 0 0,19 0 0,-19 0 15,1 0-15,17 0 0,-17 0 16,-1-17-16,19-1 0,-19 1 0,1 17 16,-18-18-16,18 0 0,-18 1 15,17-1-15,1 18 16,-18-18-16,18 18 15,-18 18 1,17 0 0,-17-1-16,18 1 0,-18 0 15,17-1-15,1 1 0,-18 17 0,18-17 16,-18 17-16,0-17 0,0 17 0,0 0 16,0-17-16,0 17 0,0-17 15,0 17-15,-18-17 0,0-1 0,1 1 16,-1 0-16,1-1 0,-1-17 15,0 18-15,1-18 16,-1 0 0,0 18-16,1-18 0,-19 0 15,19 0-15,-19 0 0,19 0 0,-18 0 16,17 0-16,0-18 0,18 0 16,-17 1-16,17-1 0,0 0 0,0 1 15</inkml:trace>
  <inkml:trace contextRef="#ctx0" brushRef="#br0" timeOffset="328726.9358">19050 7708 0,'0'0'0,"-18"18"0,1-1 0,17 1 0,-18-18 16,0 18-16,18-1 15,0 1-15,0 0 0,0-1 16,0 1-16,0 0 16,18-18-1,0 0 1,-1 0-16,1-18 0,0 18 16,-1-18-16,-17 1 0,18-1 0,0 18 15,-18-18-15,17 1 0,-17-1 16,0 0-16,18 1 0,-18-1 15,0 1-15,-18 17 32,1 0-32,-1 0 0,0 0 15,1 0-15,17 17 16</inkml:trace>
  <inkml:trace contextRef="#ctx0" brushRef="#br0" timeOffset="329191.2665">20902 7232 0,'0'0'0,"-35"-18"0,17 18 15,1 0-15,-19 0 0,19 0 0,-19 0 16,1 0-16,0 18 16,-1 17-16,1-17 0,-18 17 0,18 0 15,0 1-15,17-1 0,-17 0 16,17 1-16,-17-19 0,35 18 0,0 1 16,0-19-16,0 19 0,0-19 15,0 19-15,0-19 0,0 18 0,18-17 16,17 0-16,-18 17 0,19-17 0,-1-1 15,0 1-15,1-18 0,-1 18 16,-18-18-16,19 0 0,17 0 16,-18 0-16,0 0 0</inkml:trace>
  <inkml:trace contextRef="#ctx0" brushRef="#br0" timeOffset="329854.4207">23707 7320 0,'0'0'0,"17"35"0,1-17 0,0 17 16,-1-17-16,1 17 0,-18-17 0,0 17 16,0 0-16,0-17 0,0 17 15,0 1-15,-18-1 0,1 0 0,-19-17 16,1 17-16,0-17 0,17-1 15,-17 1-15,0 0 0,-1-1 0,1 1 16,0-18-16,-1 0 0,19 0 16,-1 18-16,-17-18 0,17 0 0,1 0 15,-1 0 1</inkml:trace>
  <inkml:trace contextRef="#ctx0" brushRef="#br0" timeOffset="330100.4213">24112 7461 0,'-17'18'47,"-1"-18"-47,18 18 16,-18-18-16</inkml:trace>
  <inkml:trace contextRef="#ctx0" brushRef="#br0" timeOffset="330315.4135">24130 7726 0,'0'0'0,"-18"17"0,1 1 0,-1 0 16,-17-1-16,0 1 0,-1 0 15,-17-1-15,0 19 0,0-19 0,-17 1 16,-1 17-16,1-17 0,17-1 15,-18 19-15,1-19 0,17 19 0,0-19 16,18 1-16,-1 0 0,1-1 16,17-17-16</inkml:trace>
  <inkml:trace contextRef="#ctx0" brushRef="#br0" timeOffset="445702.923">8220 14217 0,'0'-18'62,"0"1"-46,0-1-16,0 0 0,0 1 16,0-1-16,-18 18 0,18-18 15,0 1-15,0-1 16,0 1-16,0-1 0,0 0 0,0 1 16,0-1-16,0-17 0,0 17 15,0 0-15,0 1 0,0-1 0,0 1 16,0-19-16,0 19 0,0-1 0,0 0 15,0-17-15,0 17 0,0 1 16,0-19-16,0 19 0,0-1 16,0 1-16,0-1 0,0-17 0,0 17 15,0 0-15,0 1 0,0-1 16,0 0-16,0 1 0,0-1 0,-18 1 16,18-1-16,0 0 0,0 1 0,0-19 15,0 19-15,0-1 0,0-17 16,0 17-16,0 1 0,-17-19 0,17 19 15,0-19-15,0 19 0,0-19 0,-18 1 16,18 17-16,0-17 0,0 0 16,0 0-16,0-1 0,0 1 15,0 0-15,0 0 0,0-1 16,0 1-16,-17 0 0,17-1 0,0 1 16,0 18-16,-18-19 0,18 1 0,0 0 15,0-1-15,-18 1 0,18 0 16,0 0-16,0-1 0,-17 1 0,17 0 15,0-1-15,0 1 0,-18-18 16,18 18-16,0 0 0,0 17 0,0-17 16,0 0-16,0-1 0,0 1 15,0 0-15,0-1 0,0 1 0,0 17 16,0-17-16,0 0 0,0 0 0,0-18 16,0 17-16,0 1 15,0 0-15,0 0 0,0-1 0,0 1 16,-18 0-16,18 0 0,0-1 15,-17 1-15,17 0 0,0-1 0,0 1 16,-18 0-16,18 0 0,0 17 16,0-17-16,-18-1 0,18 19 0,0-19 15,-17 1-15,17 18 0,0-19 16,0 19-16,-18-19 0,18 19 0,-18-19 16,18 19-16,-17-18 0,17 17 15,0-17-15,-18 17 0,18 0 16,0-17-16,0 17 0,0-17 0,0 17 15,0-17-15,0 18 0,0-19 16,0 1-16,-17 17 0,17 1 16,0-19-16,0 19 0,0-18 0,0 17 15,0 0-15,0-17 0,0 17 16,0 1-16,0-1 0,0-17 0,0 17 16,0 1-16,0-1 0,0 0 15,0-17-15,0 17 0,0 1 0,0-1 16,0 0-16,0-17 0,0 17 15,0 1-15,0-18 0,0 17 0,0-17 16,0 17-16,0-17 0,17-1 16,-17 1-16,0 18 0,0-19 15,0 1-15,0 17 0,0-17 16,0 17-16,18 1 0,-18-1 0,0 1 16,0-19-16,0 19 15,0-1-15,0 0 0,0 1 0,0-1 16,0 0-16,0 1 0,0-1 15,0 0-15,0 1 0,0-1 0,0 1 16,17-1-16,-17 0 0,0 1 16,0-1-16,18-17 0,-18 17 15,0 0-15,0 1 0,0-1 0,18 1 16,-18-19-16,0 19 16,17-1-16,-17 0 0,0 1 0,18-1 15,-18 0-15,0 1 0,0-1 16,0 1-16,0-1 0,0 0 0,18 1 15,-18-1-15,0 0 0,0 1 16,17-1-16,-17 0 0,0 1 16,0-1-16,0 0 0,0 1 0,0-1 15,0 1-15,0-1 0,0 0 16,0 1-16,0-1 0,0 0 0,0 1 16,0-1-16,0 0 0,0 1 15,0-1-15,0 1 0,0-1 0,0-17 16,0 17-16,0 0 15,0 1-15,0-1 0,0-17 16,0 17-16,0 1 0,0-19 0,0 19 16,0-1-16,0-17 0,0 17 15,0 0-15,0-17 0,0 17 16,0 1-16,0-1 0,0 1 0,0-1 16,0 0-16,0 1 0,0-1 15,0 0-15,0 1 0,0-1 0,0 0 16,0 1-16,0-1 0,-17 18 15,17-17-15,0-1 0,-18 0 16,18 1-16,0-1 0,0 0 0,-18 1 16,18-1-16,-17 0 15,17 1-15,-18-1 0,18 1 0,-18-1 16,18 0-16,-17 1 0,17-19 16,0 19-16,0-1 15,0 0-15,-18 1 0,18-1 0,0 0 16,-17 1-16,17-1 15,-18 1-15,18-1 16,-18 0-16,18 1 16,0-1-16,0 0 0,0 1 15,0-1-15,0 0 16,18 1-16,0 17 16,-1-18-16,1 18 0,-1-17 15,1-1-15,0 18 0,-1-18 16,1 1-16,17 17 0,-17-18 0,0 0 15,-1 18-15,1-17 0,0-1 16,-1 0-16,1 1 16,-1-1-16,1 18 0,-18-17 15,18-1-15,-1 0 16,-17 1-16,18-1 0,0 0 16,-1 18-16,-17-17 0,18-1 15,0 0-15,-1 18 0,1-17 16,-18-1-16,17 0 0,1 1 15,-18-1-15,0 1 0,18-1 16,-1 0-16,-17 1 0,18-1 16,-18 0-16,18 1 0,-18-1 0,0 0 15,0-17-15,0 18 0,0-1 16,0-17-16,0 17 0,0 0 16,0 1-16,0-1 0,0-17 0,0 17 15,0 1-15,0-1 0,0 0 16,0 1-16,0-1 0,-18 0 15,18 1-15,-18-19 0,18 19 0,-17-1 16,17 0-16,-18 1 0,18-1 16,0 1-16,-18-1 15,18 0-15,0 1 0,0-1 0,0 0 16,0 1-16,0-1 16,0 0-16,0 1 15,0-1 1,0 1-16,0-1 15,0 0 1,0 1 0,0-1-1,0 0 1,0 1 0,0-1-1,0 0 1,0 1-1,0-1-15,0 1 16,0-1 0,-17 18-16,17-18 15,0 1-15,-18 17 16,18-18-16,0 0 16,0 1-1,0-1 1,0 0-16,0 1 15,0-1-15,0 0 16,0 1-16,0-1 0,0 1 16,0-1-16,18 0 0,-18 1 15,17-1-15,-17 0 0,18 1 16,-18-1-16,0 0 0,0 1 16,18-1-16,-18 1 0,0-1 0,17 0 15,-17 1-15,0-1 16,0 0-16,0 1 0,0-1 31,0 36 0,-17-18-31</inkml:trace>
  <inkml:trace contextRef="#ctx0" brushRef="#br0" timeOffset="465287.0145">7885 9807 0,'0'0'0,"52"35"0,-16-17 0,-1 0 15,-17-1-15,17 19 0,-17-19 16,-1 1-16,1 17 0,-18-17 16,0 0-16,0 17 0,0-18 15,0 1-15,0 0 0,0-1 0,-35 1 16,17 0-16,0-1 0,-17-17 16,17 18-16,-17-18 0,0 18 0,17-18 15,-17 0-15,0 0 0,17 0 16,0 0-16,-17 0 0,17 0 0,1 0 15,-1 0-15,18-18 0</inkml:trace>
  <inkml:trace contextRef="#ctx0" brushRef="#br0" timeOffset="493458.8799">1640 6174 0,'0'-18'15,"0"0"-15,0 1 16,0-1-16,0 0 16,18 1-16,-18-1 0,0 0 0,0 1 15,0-1-15,0 1 16,18 17-16,-18-18 16,0 0-16,0 1 0,0-1 0,0 0 15,0 1-15,17-1 16,-17 0-16,0 1 0,0-1 15,18 1-15,-18-19 0,0 19 16,18-1-16,-18-17 0,17 17 0,-17-17 16,0 17-16,18-17 0,-18 17 15,0 1-15,0-1 0,0 0 16,0-17-16,0 17 0,18 1 16,-18-1-16,0 0 0,0 1 0,17-18 15,-17 17-15,0 0 0,18-17 16,-18 17-16,0 1 15,17-19-15,-17 19 0,0-18 0,0 17 16,0-17-16,0 17 0,0-17 16,0-1-16,0 1 0,0 0 15,0 17-15,0-17 0,0 0 16,0-1-16,18 19 0,-18-19 0,0 19 16,18-18-16,-18 17 0,0 0 15,0 1-15,0-19 0,0 19 16,0-1-16,17 0 0,-17-17 15,0 18-15,0-1 0,0 0 16,0 1-16,0-1 0,0 0 0,18-17 16,-18 17-16,0 1 15,0-18-15,18 17 0,-18-17 0,0-1 16,0 1-16,17 17 0,-17-17 16,0 0-16,0 0 0,0-1 15,0 1-15,0 17 0,0-17 16,0 17-16,0-17 0,0 18 0,0-1 15,0 0-15,0-17 0,0 17 16,0 1-16,0-19 0,0 19 16,0-1-16,0-17 0,0 17 15,0 1-15,0-1 0,0-17 0,-17 17 16,17 0-16,0 1 16,-18-1-16,18 0 0,0 1 15,0-1-15,-18 18 0,18-17 16,0-1-16,0 0 15,0 1-15,18 17 47,0 0-47</inkml:trace>
  <inkml:trace contextRef="#ctx0" brushRef="#br0" timeOffset="495138.4982">8449 5415 0,'0'-18'0,"-18"18"15,18-17 79,0-1-94,0 1 16,0-1-1,18 0 1,-18 1-16,0-1 16,0 0-1,0 1-15,0-1 16,0 0-16,0 1 0,0-1 0,0-17 15,0 17-15,0 1 0,0-19 16,0 1-16,0 0 0,0 0 0,0-1 16,0 1-16,0 0 15,0-1-15,0 1 0,0 0 0,0 0 16,0-1-16,0 1 0,0 0 16,0-1-16,0 1 0,0 0 0,18 0 15,-1-1-15,-17-17 0,0 18 16,0 0-16,18 0 0,-18-18 15,18 17-15,-18 1 0,0-18 0,0 18 16,0 0-16,17-1 0,-17 1 16,0 0-16,0 0 0,0-1 15,0 19-15,18-19 0,-18 1 0,0 0 16,0 17-16,0-17 0,0 0 16,0 17-16,0-17 0,0-1 15,0 1-15,0 17 0,0-17 16,0 0-16,0 0 0,0-1 15,0 1-15,0 17 0,0-17 0,0 0 16,0 0-16,0 17 0,0-17 16,0 17-16,0-17 0,0 0 15,17 17-15,-17-17 0,0 17 16,0-17-16,18 17 0,-18-17 0,0-1 16,0 1-16,0 0 0,0 17 15,0-17-15,0-18 0,0 18 0,0 0 16,0-1-16,0-17 0,0 18 15,0 0-15,0 0 16,-18 17-16,18-17 0,0 17 0,0-17 16,-17 17-16,17 0 0,0 1 15,0-1-15,0 0 0,-18 18 16,18-17-16</inkml:trace>
  <inkml:trace contextRef="#ctx0" brushRef="#br0" timeOffset="497607.9249">2857 4568 0,'0'0'0,"36"0"0,-1 0 0,0 0 16,1 0-16,-19 0 0,19 0 15,-1 0-15,0 0 0,0 0 0,1 0 16,-1 0-16,0 0 0,0 0 16,1 0-16,-1 0 0,18 0 15,-18 0-15,0-17 0,18 17 16,-17 0-16,-1 0 0,0 0 16,18 0-16,-18 0 0,1 0 15,-1 0-15,0 0 0,1 0 0,-1 0 16,0 0-16,-17 0 0,17 0 15,0 0-15,-17 0 0,17 0 16,-17 0-16,-1 0 0,19 0 0,-19 0 16,19 0-16,-19 0 0,19 0 15,-19 0-15,19 0 0,-1 0 16,0 0-16,0 17 0,1-17 0,-1 0 16,-17 0-16,17 0 0,0 0 15,0 0-15,1 0 0,-1 0 16,0 0-16,0 0 0,1 0 15,-19 0-15,19 0 0,-19 0 16,1 0-16,0 0 0,-1 0 0,1 0 16,-18 18-1,-35-18 1,-1 18-16,1-1 0,-18 1 16</inkml:trace>
  <inkml:trace contextRef="#ctx0" brushRef="#br0" timeOffset="499915.4546">2575 4674 0,'0'0'0,"18"-17"16,17 17-16,0 0 0,-17 0 15,17 0-15,-17 0 0,17 0 16,-17 0-16,0 0 0,17 0 0,-18 0 15,1 0-15,0 0 0,17 0 16,-17-18-16,-1 18 0,1 0 16,17 0-16,-17 0 0,0 0 15,-1 0-15,1 0 0,-1 0 0,1 0 16,0 0-16,-1-18 16,1 18-16,0 0 0,17 0 0,-17 0 15,-1 0-15,1 0 0,-1 0 16,1 0-16,17 0 0,-17 0 15,17 0-15,-17 0 0,0 0 16,-1 0-16,18 0 0,-17 0 0,0 0 16,-1 0-16,1 0 0,0 0 15,-1 0-15,1 0 0,0 0 16,-1 0-16,1 0 0,0 0 16,-1 0-16,1 0 15,-1 0-15,1 0 0,17 0 16,-17 0-16,0 0 0,-1 0 15,19 0-15,-19 0 0,1 0 16,-1 0-16,1 0 0,0 0 0,-1 0 16,1 0-16,0 0 15,-1 0-15,1 0 0,0 0 16,-1 0-16,1 0 0,-1 0 16,1 0-16,0 0 0,17 0 15,-17 0-15,-1 0 0,19 0 16,-19 0-16,19 0 0,-1 0 0,0 0 15,0 0-15,-17 0 0,17 0 16,1 0-16,-1 0 16,0 0-16,0 0 0,1 0 0,-1 0 15,0 0-15,0 0 0,-17 0 16,17 0-16,1 0 0,-1 0 0,0 0 16,1 0-16,-1 0 0,-18 0 15,19 0-15,-1 0 0,-17 0 16,17 18-16,-17-18 0,-1 0 0,18 0 15,-17 0-15,17 0 0,-17 0 16,17 0-16,-17 18 0,17-18 16,0 0-16,1 0 0,-1 0 0,0 0 15,1 17-15,-1-17 0,0 0 16,18 0-16,-18 18 0,1-18 16,17 0-16,-18 0 0,0 0 15,0 0-15,1 0 0,-1 0 0,0 0 16,0 0-16,1 0 0,-1 0 15,0 0-15,1 0 0,-1 0 16,-17 0-16,17 0 0,0 0 0,18 0 16,-18 0-16,1 0 0,16 0 15,1 0-15,0 0 0,0 0 16,0 0-16,0 0 0,0 0 0,0 0 16,0 0-16,0 0 0,-18 0 15,18 0-15,-18 0 0,18 0 0,-18 0 16,1 0-16,-1 0 15,-17 0-15,17 0 0,0 0 0,0 0 16,1 0-16,-1 0 0,18 0 16,-18 0-16,18 0 0,-18 0 15,18 0-15,-17 0 0,16 0 0,1 0 16,-17 0-16,17 0 0,-18 0 16,0 0-16,0 0 0,1 0 0,-1 0 15,0 0-15,1 0 0,-19 0 16,18 0-16,-17 0 0,17 0 15,-17 0-15,0 0 0,-1 0 0,1 0 16,0 0-16,-1 0 0,1 0 16,-1 0-16,1 0 15,0 0-15,-1 0 0,1 0 16,0 0 0,-1 0-16,1 18 0,0-18 15,-1 0-15,1 0 0,-1 0 16,1 0-16,0 0 0,-1 0 15,1 0-15,0 0 16,-1 0 15,1 0-15,-36 0 31,1 0-47,-19 0 15,1 0-15,-18 0 0,0 0 0</inkml:trace>
  <inkml:trace contextRef="#ctx0" brushRef="#br0" timeOffset="501925.8254">1729 4851 0,'17'0'15,"1"0"-15,0-18 16,-1 18-16,1 0 0,-1-18 16,1 18-16,0-17 0,-1 17 15,1 0-15,0 0 0,-1 0 16,1 0-16,0 0 0,-1 0 0,1 0 15,-1 0-15,1 0 16,0 0-16,-1 0 0,1 0 16,0 0-16,-1 0 15,1 0-15,0 0 0,-1 0 16,1 0-16,-1 0 16,1 0-16,0 0 0,-1 0 15,1 0 1,-36 0 46,-17 0-62,17 0 0,1 0 16,-1 0-16,1 17 0,-1-17 16,0 0-16,-17 18 0,17-18 15,1 0-15,-1 0 0,0 0 16,1 0-16,-1 0 0,1 18 15,-1-18-15,0 0 0,1 0 16,-1 0-16,0 0 16,1 0-16,-1 0 15,36 0 32,-1 0-47,1 0 16,0 0-16,-1 0 0,1 0 0,0 0 15,-1-18-15,18 18 0,-17-18 16,17 18-16,-17 0 0,17 0 16,1-17-16,-1-1 15,0 18-15,0 0 0,18 0 0,-17 0 16,-1-18-16,-17 18 0,17 0 16,0-17-16,0 17 0,1 0 15,-19 0-15,19 0 0,-1 0 16,-18 0-16,1 0 0,0-18 0,17 18 15,-17 0-15,-1 0 16,1 0-16,0 0 16,-18-17-16,17 17 0,1 0 15,-36 0 79</inkml:trace>
  <inkml:trace contextRef="#ctx0" brushRef="#br0" timeOffset="513038.9602">8096 6650 0,'0'17'32,"0"1"-32,0 0 15,-17-18-15,17 17 0,0 1 16,0 0-1,0-1-15,17-17 0</inkml:trace>
  <inkml:trace contextRef="#ctx0" brushRef="#br0" timeOffset="513217.9598">8484 6826 0,'0'18'15,"0"0"-15,0-1 0,-35 1 16,17 17-16,-17-17 0,0 17 15,0-17-15,-18 17 0,0 18 0,-18 0 16,1 0-16,-19 0 0,1-1 16,18 1-16,-19 0 0,19 0 15,-18 0-15,17-18 0,18 1 16,0-1-16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20T15:29:31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15769 11448 0,'0'17'47,"0"1"-47,0 0 15,18 34-15,-18-34 16,17 0-16,-17 35 0,18-36 16,-18 19-16,0 16 15,18-16-15,-1-1 0,-17 0 16,18 1-16,0-1 0,-1 18 0,1 35 15,35 35 1,-36-70-16,1 36 16,0-37-16,-1 37 15,19-19-15,-19 18 16,1-17-16,-18 17 16,0 0-16,0-52 15,0 34-15,0 18 16,0-17-16,0 17 15,0-53 1,0 1-16,0 34 0,-18-17 0,18-18 16,0 18-16,0-17 0,0 17 15,0 52-15,0 1 16,0-53-16,0 0 16,0 53-16,0 0 15,0-36-15,0-17 0,0 0 16,0 18-16,0-18 0,0 52 15,0-52-15,18 0 0,0 35 16,-18-52-16,0-1 0,17 18 16,-17-18-16,0 0 0,0 1 0,0-1 15,0-17-15,0 17 0,0 18 16,0-35-16,18 52 16,-18-35-16,0-17 15,17 0-15,-17-1 16,0 1-16,0 0 15,0-1 1</inkml:trace>
  <inkml:trace contextRef="#ctx0" brushRef="#br0" timeOffset="6939.9455">16087 10918 0,'0'0'0,"-18"18"0,0 17 0,18-17 16,0 53-16,0-36 16,0-18-16,36 1 0,-1 35 15,0-35-15,0-1 16,1 1-16,17-18 0,53 18 16,-71-18-16,18 0 0,0 0 15</inkml:trace>
  <inkml:trace contextRef="#ctx0" brushRef="#br0" timeOffset="7454.5288">17145 11183 0,'18'-35'0,"-36"70"0,36-88 15,-18 35-15,0-17 16,0 18-16,0-1 15,-18 18 1,0 0 0,18 18-16,0-1 15,36 1-15,17 17 16,-18-17-16,18-18 0,-18 17 16,18 1-16,0-18 15,-18 0-15,18 0 0,-18 0 0,1 0 0</inkml:trace>
  <inkml:trace contextRef="#ctx0" brushRef="#br0" timeOffset="11830.1981">17216 11112 0,'0'-17'0,"0"-1"16,0 1-1,0-1 1,0 0-16,0 1 16,0-1-1,-18 18-15,0-18 16,1 18-16,-1 0 16,0-17-16,-17 17 15,17 0-15,-17 0 16,18 0-16,-19 0 15,1 17-15,17 1 16,1-18-16,-1 18 0,0-1 16,18 1-16,-17 0 0,-1 17 15,0-18-15,18 19 16,-17-19-16,17 1 16,0 17-16,0-17 0,0 0 15,0-1-15,0 19 16,17-1-16,19 0 15,-19-35-15,1 18 16,17-18-16,-17 0 0,0 0 16,-1 0-16,36 0 0,-35 0 15,-1 0-15,1-18 16,0 18-16,-18-18 16,0 1-1</inkml:trace>
  <inkml:trace contextRef="#ctx0" brushRef="#br0" timeOffset="12435.8774">18768 10248 0,'0'0'15,"0"-35"-15,0 17 16,-18 18-1,0 18-15,1 0 16,-1 34-16,1-16 0,-1 17 16,18-18-16,0 35 15,0 1-15,0-36 16,0 36 0,18-1-16,-18-52 0</inkml:trace>
  <inkml:trace contextRef="#ctx0" brushRef="#br0" timeOffset="12953.8748">19226 10248 0,'0'-17'16,"0"34"-16,0-52 0,-17 35 31,-1 18-31,0 17 0,1-18 15,-1 19-15,1-1 0,-1 0 0,0 18 16,1-18-16,-1 71 16,0-70-16,18-19 0,0 19 15,0-19-15,0 1 16,0 17-16,0-17 16,0-1-1,0-34 1,0-1-1,0 0-15,18 1 0,0-1 16,-1-17-16,54 0 0,-36 17 16,36-17-16,-18 17 15,17 18 1,-35 0-16,-17 0 16,0 35-16,-1 18 15,-17-17-15,0 16 16,-35 1-16,17-35 15,-17 0-15,0 17 0,0-17 0,-1-1 16,-34 18-16,17-17 16,18-18-16,-1 18 0,1-18 0,0 0 15,-18 0-15,18 0 16,-1 0-16,19 0 16,52-18-1,0 0-15,0 1 16</inkml:trace>
  <inkml:trace contextRef="#ctx0" brushRef="#br0" timeOffset="13377.836">20232 10672 0,'-18'0'0,"-17"0"0,-71 0 15,18 0 1,53 0-16,-1 0 0,1 0 16,0 0-16,-1 17 0,-34 18 15,52 1 1,18-1 0,0-17-16,36 17 15,16 0-15,-16-35 16,-1 0-16,18 0 15,-35 0-15,17 0 0,-18 0 16,1-35-16,0 17 16,-18 1-16,0-1 15,0 0 1,17 36 15,19 0-15,-19-1-16,54 19 15,-36-36-15,18 0 16,18 0-16,-36 0 0,53 0 16</inkml:trace>
  <inkml:trace contextRef="#ctx0" brushRef="#br0" timeOffset="13577.853">20761 10654 0,'-18'-18'16,"1"18"-16,-36 0 15,17 0-15,1 0 0,0 18 16,17 0-16,-17 17 16,35 0-16,0 18 15,0-35-15,18-1 0,35 19 16,-18-19-16,35 18 16,-17-35-16,-17 0 0,-1 0 15,53 0-15,-53 0 0</inkml:trace>
  <inkml:trace contextRef="#ctx0" brushRef="#br0" timeOffset="13793.9168">21378 10019 0,'-17'18'15,"-1"-1"1,-17 18-16,-1 36 15,-52 70-15,53-88 16,17 0-16,-17 0 0,17 0 16,1-18-16,17 53 0,0-52 15,0-19-15,0 18 16,17-35-16,54 0 0</inkml:trace>
  <inkml:trace contextRef="#ctx0" brushRef="#br0" timeOffset="14091.8649">22049 10213 0,'0'0'0,"-71"0"0,36 0 0,-18 18 16,-18-1-16,-52 1 16,52-1-16,-70 19 15,35-1-15,36 0 16,17-17-16,53 0 15,0-1-15,35-17 16,18 35-16,35-17 16,71 0-1,-124-1-15,18-17 0,-18 0 16,36 36-16,-36-36 0,-17 0 16,17 17-16,-17-17 15</inkml:trace>
  <inkml:trace contextRef="#ctx0" brushRef="#br0" timeOffset="14752.6322">22666 10195 0,'-35'0'0,"70"0"0,-88 0 0,-18 0 16,36 0-16,0 0 0,0 0 16,-18 0-16,0 53 15,53-35 1,0 35-16,0 0 16,17-36-16,1 19 0,53-1 15,-18 0-15,-18-17 0,88 17 16,-17-35-16,0 0 15,-53 0 1,53-18-16,-53-17 0,17-18 16,-35 18-16,-17 0 0,0-1 15,-1-87-15,-17 35 16,-17 52 0,-36-52-16,-18 18 15,-17 17-15,18 17 16,-19 36-16,36 0 15,18 36-15,0-19 16,35 36-16,-18 0 16</inkml:trace>
  <inkml:trace contextRef="#ctx0" brushRef="#br0" timeOffset="14988.8548">22789 10442 0,'-17'0'16,"-1"0"-1,18 18-15,0-1 16,0 1-16,-17 17 16,17 1-16,0-19 15,0 1-15,0 53 0,0-54 0,0 36 16,0-18-16,35-17 15,0 17-15,0-17 16,-17 0-16,17-18 0</inkml:trace>
  <inkml:trace contextRef="#ctx0" brushRef="#br0" timeOffset="16594.6089">23513 10530 0,'-18'-17'0,"0"17"16,1 0-16,17 17 31,0 1-15,0 35-1,17-35-15,19 17 16,-1-17-16,18 17 15,-18-35-15,0 0 16,-17 0-16,17 0 16,-17 0-1,17-18-15,-17-17 16,-1 17-16,-17 1 16,0-19-16,0 19 0,0-1 15,18 18 32,-18 18-31,18-1-16,-1 1 15,19 17-15,17 1 16,0-19 0,17 1-16,-35-18 15,-17 0-15,35 0 0,-18 0 0,-17 0 16,35-18-16,-36 1 15,19-19-15,-36 19 0,0-1 16,0 0-16,0 1 0,0-1 16,0 0-16,0 1 0,-18 17 15,0 0-15,1-18 0,-1 18 16,0 0-16,1 0 0,-1 18 16,1-18-16,-1 53 15,18-18-15,0-17 16,0 17-16,53 18 15,-36-36-15,1-17 16,17 0-16,1 18 0,-19-18 0,19 0 16,-19 0-16,18 0 0,-17 0 15,17 0-15,-17-18 0,0 1 0,-1 17 16,19-53-16,-19 35 16,-17-35-16,0 36 15,0-19-15,0 1 16,0 17-16,-17 36 31,-1 17-31,0 1 16,18-1-1,0 18-15,0-18 16,0-17-16,18-1 0,17 1 0,-17 0 16,0-18-16,-1 17 0,18-17 15,-17 18-15,0-18 0,17 0 0,-17 0 16,-1 0-16,19 0 0,-1 0 15,-35-18-15,0 1 0,17-1 16,-17 0-16,18 1 16,0 17 15,-1 0-15,1 0-1,0 0-15,-1 17 16,1 1-16,17-18 0,-17 0 0,-1 0 15,19 0-15,-19 0 16,19 0-16,17 0 16,-18 0-16,-17 0 15,-1-35-15,1 35 0,-18-18 16,0 1-16,17 17 16,-17-18 312,18 0-313,0-17-15,-18 17 16,17 1-16,1-19 0,-18 19 16,0-19-16,0 1 0,0 18 15,0-1-15,0 0 16,0 1-16,0-1 0,-35 0 15,-18 18-15,35 18 16,-17 17-16,0 18 16,35-18-16,0 1 0,0-1 15,35 53-15,35-17 16,36-1-16,0-17 16,-35-35-16,-18 0 0,17 17 15,1-18-15,-18-17 0,52 18 16,-34 0-16,-36-18 0</inkml:trace>
  <inkml:trace contextRef="#ctx0" brushRef="#br0" timeOffset="46418.882">15787 11518 0,'-18'0'15,"36"0"48,17 0-48,18 0-15,-18 0 16,53-17 0,-17 17-16,0 0 15,17 0-15,-53 0 16,18 0-16,0 0 0,53 0 15,-53 0-15,70 0 0,-70 0 16,18 0-16,-1 0 16,1 0-16,-18 0 0,88 0 15,0 0-15,-18 0 16,-52 0-16,52 0 16,1 0-16,-1 0 15,-70 17-15,18-17 0,-18 0 0,17 0 16,-17 0-16,141 0 15,-141 0-15,18 0 0,-18 0 16,70 0-16,-52 0 16,-19 0-16,54 0 0,0 0 15,0 0-15,-35 0 16,34 0 0,1 0-16,0 0 15,18 0-15,-19 0 16,1 0-16,0 0 15,17 0-15,-17 0 16,35 0-16,-70 0 16,52 0-1,19 0-15,-1 0 0,-18 0 16,-70 0-16,53 0 16,70 0-1,-52 0-15,-1 18 16,-70-18-16,71 17 15,-1-17-15,1 0 16,-19 18-16,-34-18 16,-18 0-16,0 0 0,0 0 15,17 18-15,-17-18 0,0 0 0,0 0 16,0 0-16,0 17 0,0-17 16,70 0-16,18 0 15,-88 0-15,88 0 0,-70 0 16,-18 0-16,17 0 0,54 18 15,140-18 1,-193 0 0,52 18-16,1-18 15,-1 0-15,-70 0 0,0 0 16,0 17-16,53 1 16,17-18-16,1 18 15,17-1-15,-70-17 16,52 0-16,1 18 15,-72-1-15,1-17 0,0 0 0,-17 0 16,-1 0-16,0 18 0,0-18 16,36 0-16,-36 0 15,36 18-15,-36-18 0,18 17 16,18-17 0,-19 18-16,1-18 15,-17 0-15,-19 0 16,1 0-1,0 0 1,-1 0-16,1 0 0,17 18 16,-17-18-16,17 17 15,-17-17-15,17 0 16,-17 18-16,-1 0 16,1-1-16,0 1 15,-18 0-15,0 17 16,0 0-16,0 0 15,0 1-15,-18 34 16,18-17-16,0 0 16,0-18-16,0 1 15,0 16-15,0-16 0,0-1 16,0 18-16,0-35 0,0 17 16,0 0-16,0 18 15,0 0-15,-18 0 16,18-18-16,-17 0 0,-1 1 15,18-1-15,-18 0 0,18 1 0,0-1 16,-17 0-16,17 0 0,0 1 16,0-1-16,0 0 0,0-17 0,0 17 15,0 0-15,0 36 16,0-18-16,17-18 0,-17 0 16,18-17-16,-18 17 0,0 18 15,0 0 1,0-35-16,0-1 0,0 1 0,0 0 15,0-1-15,0 19 0,0-1 16,0 0-16,0 18 16,18 18-16,-18-36 15,0 0-15,0 18 16,0-35-16,0-1 16,0 1-16,0 0 0,0-1 0,0 1 15,0 0-15,0-1 16,0 1-16,0 0 15,0-1 1,0 1-16,0-1 16,0 1-16,-18-18 15,0 0 1</inkml:trace>
  <inkml:trace contextRef="#ctx0" brushRef="#br0" timeOffset="49812.9005">16157 15275 0,'0'18'15,"0"0"-15,0-1 31,18-17-31,17 18 0,-17-18 16,88 0-16,-71 0 16,53 0-1,18 0-15,0 0 16,-36 0-16,-17-18 0,18 18 0,-1 0 16,1-17-16,-1 17 0,89 0 15,0 0-15,0 0 16,-1 0-16,19 0 15,-107 17-15,19-17 16,175 18-16,-87-18 16,-19 0-16,1 0 15,-88 17-15,-18-17 16,17 0-16,1 0 0,-1 0 16,1 0-16,-18 0 0,17 0 0,54 0 15,-1 0-15,-52 0 16,52 0-16,-52 0 15,-1 0-15,54 0 0,-54 0 16,-17 0-16,18 0 0,52 0 16,18-17-1,-88 17-15,18 0 0,-18-18 0,17 18 0,-17 0 16,71-17-16,-71 17 16,0 0-16,-1 0 0,54 0 15,-53 0-15,0 0 0,71 0 16,-19 0-16,-52 0 15,0 0-15,53 0 0,0 0 16,-71 0-16,106 17 16,-88 1-1,53-18-15,-18 17 16,18-17-16,-53 0 16,0 18-16,35 0 0,-35-18 0,0 0 15,-18 0-15,106 17 16,-52 1-16,-1-18 15,0 0-15,-53 0 16,18 18-16,53-18 16,-53 0-16,35 17 15,18 1-15,-18-18 16,-35 0-16,35 18 16,0-18-16,-17 0 15,0 17-15,17-17 16,-53 0-16,0 18 0,36-18 15,-1 0-15,1 0 16,17 0-16,-53 0 16,71 0-16,-18 0 15,1 17-15,-1-17 16,-18 0 0,-17 0-16,-17 0 0,52 0 15,-53 0-15,18 0 0,18 0 16,-36 0-16,18 0 0,-36 0 15,19 0-15,52 0 16,-53 0-16,0 0 16,18 0-16,-35 0 15,17 0 1,0 0-16,-17 18 0,0-18 0,17 0 0,-17 0 16,17 0-16,0 0 15,-17 0-15,17 0 16,0 0-16,1 0 15,-1 0-15,0 0 16,-17 0-16,0 0 16,-1 0-16,1 0 15,-1 0 17,1 0-17,0 0-15,-1 0 16,1 0-16,0 0 15,35 0-15,-36 0 16,1 0-16,17 18 0,-17-18 16,17 17-1,0-17-15,-17 18 0,0-18 16,17 0-16,-17 0 0,-18 18 16,17-18-16,1 17 15,-1-17-15,1 0 16,0 0-16,-1 0 31,-17-17-15,18 17-16,-18-18 15,0 0-15,0 1 16,0-19-16,0-16 16,-18-1-16,18 35 15,0-17-15,-17-18 0,17 18 0,0-1 16,0-34-16,-18-18 15,18 17-15,0 36 16,0 17-16,0-17 0,0-18 16,-18 18-16,18 17 15,0 0-15,0-35 0,0 36 16,0-1-16,0 0 0,0 1 0,0-18 16,0 17-16,0 0 0,0-17 15,0 17 1,0 1-16,0-1 0,0 0 15,0-17-15,0 18 16,0-1-16,0 0 16,0-17-1,0 17-15,-17 18 16,17-17-16,-18-1 0,1 0 16,17 1-16,-18-1 0,18 0 15,0 1-15,0-1 0,0 1 0,0-1 16,-18-17-16,18 17 15,0-17-15,-17-1 16,-1 19 0,18-1-16,-18 1 15,18-1-15,-17 0 0,17 1 16,0-1 0,0 0-16,0 1 15,0-19-15,0 19 16,0-1-16,-18 18 15,18-17-15,-18 17 32,18-18-17,-17 18-15,-1 0 16,0-18 0,1 18-16,-1 0 0</inkml:trace>
  <inkml:trace contextRef="#ctx0" brushRef="#br0" timeOffset="51306.0879">16510 12206 0,'18'35'15,"-1"-35"-15,19 0 0,16 18 16,-16 0-16,34-18 16,1 17-1,-18 1-15,-18 0 16,-17-1-16,-18 18 16,0-17-16,-18 17 15,0-35-15,-17 36 16,-18-36-16,18 17 15,0 1-15,-1-18 16,1 0 0,0 0-16,17 0 0,36 0 31,-1 0-15</inkml:trace>
  <inkml:trace contextRef="#ctx0" brushRef="#br0" timeOffset="51720.2115">17498 12471 0,'17'-18'15,"-34"36"-15,34-54 0,-17 19 16,0-1-16,-17 0 16,-1 18-16,-17-17 15,17 17-15,-35 0 16,-17 0-1,52 0-15,-17 0 0,17 0 16,1 0-16,17 17 16,17 1-1,1 0-15,17-18 16,18 17-16,-18-17 0,1 18 16,16 0-16,-16-18 0,17 0 15,-18 0-15,18 0 0,0 0 0,-18 0 16,0 0-16,1 0 0,-1 0 15</inkml:trace>
  <inkml:trace contextRef="#ctx0" brushRef="#br0" timeOffset="51946.2504">17956 12118 0,'-17'-18'0,"34"36"0,-34-53 16,-1 35-1,36 17 17,-1 1-32,19 17 15,17 18-15,17-18 16,-35-17-16,36 35 16,-18-18-16,0 0 15,-36-17-15</inkml:trace>
  <inkml:trace contextRef="#ctx0" brushRef="#br0" timeOffset="52129.3384">17780 12435 0,'0'0'16,"0"-17"-16,0-36 15,18 53-15,-1-18 0,19 1 0,-1 17 16,53-18-16,-53 0 0,36 18 15,-18 0-15,0 0 0,0 0 16,0 0-16,35 0 16,-35 0-16</inkml:trace>
  <inkml:trace contextRef="#ctx0" brushRef="#br0" timeOffset="52387.3469">18750 12083 0,'0'0'16,"71"0"-16,-36 0 0,0-18 16,1 18-16</inkml:trace>
  <inkml:trace contextRef="#ctx0" brushRef="#br0" timeOffset="52564.3468">18680 12153 0,'0'18'0,"0"-36"0,0 53 16,17 1-16,1-19 0,17 1 15,-17 0-15,35 17 16,0 0-16,-36-17 16,36 17-16,-35-35 0,17 0 15,-17 18-15</inkml:trace>
  <inkml:trace contextRef="#ctx0" brushRef="#br0" timeOffset="52762.5124">19085 12312 0,'53'18'16,"-35"-1"-16,-1 1 0,1-18 15,0 17-15,52 19 16,-52-36-16,17 17 0,-17-17 16,-1 0-16</inkml:trace>
  <inkml:trace contextRef="#ctx0" brushRef="#br0" timeOffset="53378.9252">19526 12471 0,'0'-18'16,"-17"0"-1,17 1-15,0-19 16,0 19-16,17-1 16,36 1-1,0 17-15,0 0 16,-18 0-16,36 0 16,-18 17-16,0 18 15,-18-17-15,-17-18 16,-18 18-16,0-1 15,17-17-15,1 0 47,-1 0-47,1 0 16,17 0-16,-17 0 16,35 0-16,0 0 15,17 0-15,-17 0 16,0 0-16,-35 0 15,-18 18 1,0 0-16,-18-18 16,1 0-16</inkml:trace>
  <inkml:trace contextRef="#ctx0" brushRef="#br0" timeOffset="53648.9249">20496 12435 0,'0'0'16,"18"0"-16,-18-17 15,0-1-15,-18 18 16,1-18-16,-19 18 0,19 0 16,-1 0-16,1-17 0,-1 17 15,0 0-15,1 0 0,34 0 47,1 0-47,52 35 16,19-35-16,-36 18 15,-1-18-15,1 17 0,0-17 0</inkml:trace>
  <inkml:trace contextRef="#ctx0" brushRef="#br0" timeOffset="53955.9242">21061 12435 0,'-18'0'16,"1"0"0,-1 0-16,0-17 15,1 17-15,34 0 32,19 17-17,-1-17-15,-18 0 16,1 18-16,17-18 0,18 0 15,-17 0-15,-19 0 16,1 0-16,-1 0 16,-17-18-1,-17 1-15,-1 17 16,1 0-16,-19-18 16,19 18-16</inkml:trace>
  <inkml:trace contextRef="#ctx0" brushRef="#br0" timeOffset="54439.9235">21414 12453 0,'17'0'31,"1"0"-16,0 0 1,-1 0 0,1 0-16,-1 0 0,1 0 15,0 0-15,-1 0 0,1 0 16,0 0 0,-1 0-16,1 0 15,0 0-15,17 0 0,0 0 16,-17 0-16,70 0 15,-70 0-15,34 0 16,1 0-16,-17 0 16,-19 0-16,1 0 15,17 0-15,-17-18 0,0 1 0,-1-1 16,-17-17-16,18 17 16,-18 1-16,0-36 0,0 17 0,0 1 15,-18 17-15,1-34 16,-1 16-16,0 19 15,36 34 17,0 1-32,17 17 15,18 18-15,35 0 16,0 0-16,-53-18 16,36 18-16,-53 0 15,-18-35-15</inkml:trace>
  <inkml:trace contextRef="#ctx0" brushRef="#br0" timeOffset="54605.9289">21837 12435 0,'0'0'0,"0"-17"0,0-19 16,0 19-16,0-1 15,18 18-15,17 0 0,0-17 16,0 17-16,-17 0 15,17 0-15,1 0 0,-1 0 0</inkml:trace>
  <inkml:trace contextRef="#ctx0" brushRef="#br0" timeOffset="54807.9228">22666 12241 0,'0'0'0,"-18"0"0,1 0 15,-1 0-15,0 0 16,1 18-16,17 0 16,0-1-16,0 1 15,53 35-15,-36-36 16,36 1-16,-35 0 16,0-1-16,17-17 0</inkml:trace>
  <inkml:trace contextRef="#ctx0" brushRef="#br0" timeOffset="55037.9266">23107 12224 0,'35'0'0,"-70"0"0,88 0 0,-18 0 15,-17 17-15,-1 1 0,1 0 0,0-1 16,-18 19-16,0-1 15,0-18-15,0 19 0,-18 17 16,0-36-16,-17 1 16,17 17-16,1-17 0,-18-18 0,17 18 15,0-18-15,1 0 16,-1 0-16</inkml:trace>
  <inkml:trace contextRef="#ctx0" brushRef="#br0" timeOffset="55437.9287">23954 12153 0,'-36'0'0,"72"0"0,-89 0 16,35 0-16,0 0 0,1 0 15,17 18 1,17-1 0,36 1-16,-35 0 15,17 17-15,-17-17 16,-18 17-16,0 0 16,-18-17-16,-35-1 15,0 19-15,18-36 0,17 0 16,1 17-16,-1-17 15,18 18-15,0 0 16,0-1 0,18 1-16,-1-18 0,36 35 15,-35 1 1,-18-19-16,0 1 16,0 17-16,-18 0 15</inkml:trace>
  <inkml:trace contextRef="#ctx0" brushRef="#br0" timeOffset="56753.9007">17251 14376 0,'0'0'0,"0"-18"15,0 0-15,0 1 0,0-1 0,0 0 16,0 1-16,17-1 15,1 1-15,17-1 16,-17 18-16,0 0 0,-1 0 16,19 0-16,-19 0 15,-17 35-15,0 0 16,0-17-16,-17 70 16,-1-35-16,18 0 15,0-35-15,0-1 16,0 1-16,0 0 0,18-18 15,17 17-15,-18-17 0,1 0 16,0 0-16,-1 0 16,1 0-16,0-17 15,-1-1-15,-17 0 32,18 18-1,0 0-16,-1 0-15,1 18 16,0 0-16,-1-18 0,1 17 0,-18 1 16,0 0-16,17-1 0,-17 1 0,18 0 15,-18-1-15,0 1 0,0-1 16,0 1-16,-18-18 0,1 0 16,-18 0-16,17 18 0,-17-18 0,-1 0 15,-34 0-15,-1 0 16,1 0-16,17 0 15,17-18-15,19 18 16,17-18-16</inkml:trace>
  <inkml:trace contextRef="#ctx0" brushRef="#br0" timeOffset="60456.9098">16581 12153 0,'0'0'0,"17"0"0,18-17 0,1-1 16,-1 0-16,0 18 15,18 0 1,-35-17-16,-1 17 16,1 0-16,0 0 15,-1 0-15,1 0 16,-18 17 15,0 1-31</inkml:trace>
  <inkml:trace contextRef="#ctx0" brushRef="#br0" timeOffset="90728.4674">7179 9207 0,'18'0'16,"-1"0"0,1 0-16,0 0 15,-1 0-15,1 0 0,-1 0 31,19 0-31,-1 0 16,-17 0-16,-1 0 0,19-17 16,17 17-16,-36 0 0,18 0 15,-17 0-15,17 0 0,-17 0 16,0 0-16,17 0 0,0 0 16,-35 17-16,18-17 0,17 0 15,0 0-15,-35 18 16,18-18-16,35 0 15,-18 0 1,18 0-16,-35 0 16,35-18-16,0 18 15,0 0-15,-18-17 16,-18 17-16,1 0 0,0 0 16,-1 0-16,1 0 0,0 0 15</inkml:trace>
  <inkml:trace contextRef="#ctx0" brushRef="#br0" timeOffset="100075.9917">10971 12136 0,'18'0'1109,"-18"17"-1109,18-17 16</inkml:trace>
  <inkml:trace contextRef="#ctx0" brushRef="#br0" timeOffset="102987.8698">11042 12188 0,'-18'0'171,"18"-17"-171,-17-1 16,17 1 0,-18-1-16,0 0 15,1-17-15,-1 17 16,0-17 0,1 0-16,17-18 15,-18 18-15,1-18 16,-1 17-16,18 1 0,0-18 15,0 18-15,0 0 0,0-54 16,0 19-16,0 35 16,0-1-16,0 1 0,18 0 15,-1 0-15,1-1 0,-1 1 16,19-18-16,17 0 16,0 0-16,-1 0 15,19 0-15,-36 36 16,1-1-16,69-52 15,-16 34-15,-1 1 16,-53 17-16,18 1 0,-18-1 16,18 18-16,0-18 0,35 1 15,71-1-15,-106 18 16,53 0-16,-71 0 16,18 0-16,53 0 15,-71 0-15,18 0 0,18 0 16,17 0-16,-53 18 15,0-18-15,1 17 0,-1-17 0,0 18 16,0 0-16,1-1 0,-1-17 0,0 18 16,1 0-16,-19-1 0,18 1 15,1 0-15,-19-1 0,19 1 16,-19-1-16,36 36 0,-35-35 16,17 35-16,0 0 15,-17-18-15,0 36 16,-1-1-16,1 1 15,-18 35-15,35-53 16,-35-18-16,36 18 16,-19 0-16,-17-18 15,18 0-15,-1 0 16,1-35 0,0 18-16,-18 0 0,17-18 15</inkml:trace>
  <inkml:trace contextRef="#ctx0" brushRef="#br0" timeOffset="103268.8699">12788 11695 0,'0'0'16,"-17"-18"-16,-1 0 0,36 36 47,-1-18-31,1 18-16,35 17 0,-36-18 15,36 19-15,-17-19 0,-1 19 16,18-1-16,-18-17 15,18 35-15,18-18 16,-19-18-16,1-17 16,0 0-16,0 0 15</inkml:trace>
  <inkml:trace contextRef="#ctx0" brushRef="#br0" timeOffset="103475.8708">13847 11571 0,'17'-35'0,"-34"70"0,34-88 16,1 53-16,-18-17 0,0 34 31,0 1-31,0 17 16,-18 36-16,1-36 16,-1-17-16,0 17 0,1 0 0,-1 0 0,0 1 15,18-1-15,-17-17 16,17 17-16,-18-17 0,0 17 0,18-18 0,-17 1 15,17 17-15</inkml:trace>
  <inkml:trace contextRef="#ctx0" brushRef="#br0" timeOffset="104759.8518">13723 12488 0,'0'18'31,"0"0"-31,18-1 16,-18 1 0,17 0-16,-17 34 0,0-34 0,18 17 15,17 18-15,1 18 16,-19-36-16,-17 0 15,35 36-15,-17-36 0,0 36 16,-1-36-16,-17 0 0,18 1 0,0 34 16,-1-17-16,-17-18 15,18 1-15,-18 34 16,0 1-16,0-54 16,0 19-16,0-1 0,0 0 0,-18 0 0,-17 36 15,0-18-15,17-18 16,0 1-16,1-19 0,-1 18 15,1-17-15,-1 17 0,-35 1 16,18 17-16,-1-36 0,-17 18 16,36-17-16,-18-18 15,17 18-15,-53-1 0,54 1 16,-107 0 0,89-18-16,0 0 0,-53 17 15,35-17-15,0 0 0,-36 0 16,37 0-16,-37 0 15,36 0-15,1 0 0,16 0 0,-17-17 16,0-1-16,-35 0 16,35 18-16,-105-35 15,87 17-15,-35-17 0,0 0 16,-17 0 0,17-1-16,53 19 0,18-19 15,-18 19-15,18-1 0,-1 1 0,1-19 16,0 19-16,0-19 0,-1 19 15,1-19-15,0 19 0,-18-36 16,-18-35-16,18 35 16,18 0-16,0 0 15,17 0-15,0 18 16,18 17-16,-17-35 16,17 18-16,0 17 0,0-17 0,0 0 15,0-54 1,0 72-16,0-1 0,0 1 15,0-19-15,17 19 0,-17-19 16,0 1-16,18 17 16,-18 1-16,18-1 15,-36 18 63,-17 35-78,17-17 16,-17 17-16,0 1 16,-1-1-16,1 0 15,17-17-15,1 17 16,17-17-16,-18-1 16,1 1-16,-1 0 15,18-1-15,0-34 47,0-1-31,0 0-16</inkml:trace>
  <inkml:trace contextRef="#ctx0" brushRef="#br0" timeOffset="105036.8502">11130 12665 0,'0'-18'0,"0"36"0,18-36 16,-1 18-16,19 0 0,-1 0 15,36 0 1,-36 18-16,0-1 0,36 19 15,17 17-15,0 17 16,0-17-16,-35-18 16,71 36-16,-36-36 15,-71-17-15,19-1 16,-1 1-16</inkml:trace>
  <inkml:trace contextRef="#ctx0" brushRef="#br0" timeOffset="106411.6391">10354 14940 0,'0'0'0,"0"18"31,0-1-15,18 36-16,-1 18 16,19-1-1,-19 19-15,18-1 16,1 0-16,-1-17 15,18-1-15,0 1 16,-18-18-16,18-18 16,-35-17-16</inkml:trace>
  <inkml:trace contextRef="#ctx0" brushRef="#br0" timeOffset="106653.6726">10354 15099 0,'0'-18'0,"0"36"0,0-89 16,0 36-16,35-36 0,-17 54 15,17-18-15,18-36 16,35 0-16,1 19 15,-37 16-15,-16 19 0,52-19 16,-53 19-16,0 17 0,18 0 16,-35 0-1,-18 17-15,0 19 0</inkml:trace>
  <inkml:trace contextRef="#ctx0" brushRef="#br0" timeOffset="106844.6363">10548 14958 0,'18'-18'0,"-1"0"16,19 1-16,17-36 15,-1 18-15,-16 17 16,-1-17-16,36-1 0,-36 36 16,0 0-16,-17 0 15,17 0-15,-17 0 0,-18 18 16,0 0-16,-36 17 0</inkml:trace>
  <inkml:trace contextRef="#ctx0" brushRef="#br0" timeOffset="107093.6844">10442 15452 0,'0'0'0,"18"0"32,-1 0-17,36-18-15,-35 18 16,53-18-16,-1 1 16,18-1-16,-17 18 15,17 0-15,-35-18 16,-18 18-16,1-17 0</inkml:trace>
  <inkml:trace contextRef="#ctx0" brushRef="#br0" timeOffset="107737.552">11165 15046 0,'18'0'0,"0"0"32,-1 18-17,1-18-15,0 17 16,-1 1-16,19 17 16,-1-17-16,-18-1 0,19 1 15,-19-18-15,19 0 16,-1 0-16,0 0 15,0 0-15,-17 0 0,0-18 16,-1 1-16,-17-1 0,18 1 16,-18-19-16,18 1 0,-1-18 15,-17 0 1,0 35-16,0 1 0,0-18 16,0 17-16,-17 18 31,-1 0-16,0 0-15,1 0 0,17 18 16</inkml:trace>
  <inkml:trace contextRef="#ctx0" brushRef="#br0" timeOffset="108036.5543">11889 14940 0,'17'0'0,"-34"0"0,87-18 16,-52 18-16,-1-35 0,1 35 16,-18-17-1,0-1 1,-35 18-16,-18 0 16,35 0-16,1 0 0,-1 18 15,-17-1-15,17-17 0,-17 35 16,17-35-16,18 18 15,0 0-15,18-18 16,17 17-16,18-17 16,-18 0-16,1 0 0,-1 0 0,18 0 15,-18 0-15,53 0 16,-35 0-16</inkml:trace>
  <inkml:trace contextRef="#ctx0" brushRef="#br0" timeOffset="108317.5715">12347 15028 0,'0'-17'16,"0"-1"0,-17 18-16,-19-18 15,36 1-15,-35-19 16,35 19-16,0-1 15,0 1-15,0-1 16,18 18-16,-1 0 0,1 0 16,0 0-16,17 0 0,0 0 0,36 0 15,-1 0-15,1 0 16,-36 0-16,36 0 16,-18 0-1,-36 0-15</inkml:trace>
  <inkml:trace contextRef="#ctx0" brushRef="#br0" timeOffset="108536.5555">12488 14517 0,'0'0'16,"-35"-35"-16,17-1 0,1 19 0,-19-19 0,19 19 16,-1-1-16,18-17 15,18 52 1,52 19-1,-34-1-15,52 18 16,18 0-16,0 0 16,-54-18-16,-16-17 0,17 17 15,-18-17-15,0-1 0,0 18 16,-35-17-16</inkml:trace>
  <inkml:trace contextRef="#ctx0" brushRef="#br0" timeOffset="108737.5544">12365 14834 0,'-18'-17'15,"18"-1"-15,0 0 0,0-17 16,35 17 0,1-17-16,34-18 15,-34 36-15,52-19 16,-53 36-16,0 0 0,1-17 0,-19 17 15,36 0-15,-35 0 0</inkml:trace>
  <inkml:trace contextRef="#ctx0" brushRef="#br0" timeOffset="109228.5532">11553 15522 0,'0'-17'16,"18"17"15,17 0-15,1 17-16,34 54 15,-35-36-15,-17-17 16,17 17-16,-17 0 0,0 1 0,35 52 15,-18 18 1,-17-89 0,-1 18-16,1-35 0,17 18 15,0-18 1,18 0-16,18-18 16,-54 1-16,54-18 15,0-1-15,-1 1 16,-17-18-16,0 18 15,-18 0-15,-17 17 0</inkml:trace>
  <inkml:trace contextRef="#ctx0" brushRef="#br0" timeOffset="109588.5523">12753 15522 0,'-18'18'0,"18"-1"16,-17-17-16,17 18 0,0 0 16,0-1-16,0 1 15,17-18 1,19 18-16,-1-18 16,0 0-16,0 0 0,1 0 15,-1 0-15,-17 0 0,17 0 16,-18-18-16,1 18 15,-18-18-15,0 1 16,-35-1-16,0-17 16,-1 35-16,1-18 0,17 1 15,-17 17-15,0 0 0,17-18 16,-35 0-16,36 18 16,17-17-16,0-1 15,0 0-15,17 18 16,19 0-16</inkml:trace>
  <inkml:trace contextRef="#ctx0" brushRef="#br0" timeOffset="109919.5527">13070 15434 0,'0'18'15,"0"-36"-15,0 53 0,0-17 16,0 0-16,18-1 15,17-17-15,36 18 16,-53-18 0,17 0-16,18 0 0,-18 0 0,18 0 15,-18 0-15,-17 0 16,35-18-16,-36 1 16,-17-1-16,0 0 15,0 1-15,-17-1 16,-1 0-16,-35 18 15,0-17-15,-17-1 16,17 0-16,18 18 16,17 0-16,18-17 31,18 17-31</inkml:trace>
  <inkml:trace contextRef="#ctx0" brushRef="#br0" timeOffset="110410.5542">13723 15240 0,'0'0'0,"53"18"16,-35-1-16,17 1 15,-17-18-15,34 35 0,-34-35 16,0 18-16,17 17 0,0-17 15,-17-1-15,17 1 16,18 0-16,-35-1 16,-36-17 15,0 0-31,-17-17 16,18-1-16,-19 0 0,1 1 15,-36-19-15,-34-52 16,87 53-16,-70-71 15,52 71-15,19 0 0,-1-1 16,18-17-16,0 18 16,0-18-16,53 0 0,0 18 15,-18 17-15,1 18 16,-1 0-16,0 0 0,0 0 0,1 0 16,-1 18-16,18 17 15,-18-17-15,0 17 0,-17 0 16,-18 18-16,-18-17 15,1-19-15,-36 19 16,-18-1-16,1-17 16,-1-1-16,36-17 15,0 0 1</inkml:trace>
  <inkml:trace contextRef="#ctx0" brushRef="#br0" timeOffset="188441.5507">3369 10372 0,'0'0'0,"-53"0"16,35 0-16,-17 0 0,18 0 0,-19 0 16,19 0-16,-1 0 15,0 0-15,1 0 0,17 17 16,0 1 15,35 0-31,0-1 16,36 1-16,-18 17 15,17 0-15,-52-17 16,52 53-16,-52-54 16,-18 1-16,0 35 0,0-36 15,0 1-15,-88 35 16,17-18-1,1-35-15,35 0 16,-36 0-16,0 0 16,-17 0-1,71 0-15,17-17 16,0-1-16,17 18 16,1-18-16,35 1 15</inkml:trace>
  <inkml:trace contextRef="#ctx0" brushRef="#br0" timeOffset="188803.5521">4004 10636 0,'35'0'0,"-70"0"0,88-35 16,-53 17-16,-18 18 31,1 0-15,-19 0-16,1 0 0,17 18 15,1 0-15,-18-18 16,17 35-16,18-17 15,0-1 1,35-17-16,-17 0 0,17 0 0,-17 0 16,17 0-16,0 18 0,18-18 15,18 0-15,-1 0 16,-34 0-16,17-18 0,-36 1 16,-17-1-16</inkml:trace>
  <inkml:trace contextRef="#ctx0" brushRef="#br0" timeOffset="188987.5525">4286 10319 0,'-17'-36'16,"34"72"-16,-34-89 0,17 35 15,17 18 1,1 18 0,17-1-16,18 19 15,18-1-15,-54-17 16,19 17-16,-19-17 0,36 34 0,-53-34 15,0 0-15,0-1 16,0 1-16</inkml:trace>
  <inkml:trace contextRef="#ctx0" brushRef="#br0" timeOffset="189182.5533">4057 10477 0,'18'-17'16,"-36"34"-16,88-52 0,-34 18 0,-1-1 16,0 0-16,71 1 15,-53 17-15,53-18 0,-53 18 0,0 0 16,-18 0-16,36 0 16,-54 0-16</inkml:trace>
  <inkml:trace contextRef="#ctx0" brushRef="#br0" timeOffset="189440.5704">4621 10231 0,'212'-36'47,"-194"36"-47,88-17 16,-89-1-16</inkml:trace>
  <inkml:trace contextRef="#ctx0" brushRef="#br0" timeOffset="189616.5533">4921 10213 0,'0'0'0,"18"18"0,0-1 15,-1 1-15,1-1 0,-1 1 16,1 0-16,0-1 0,-1 19 0,1-19 0,0 1 15,-18 0-15,17-18 16,-17 17-16,18-17 0</inkml:trace>
  <inkml:trace contextRef="#ctx0" brushRef="#br0" timeOffset="189780.5553">5115 10372 0,'0'17'31,"18"1"-31,0 0 0,17 17 16,0-35-16,-17 17 15,-1 1-15,1 0 0,0-18 0</inkml:trace>
  <inkml:trace contextRef="#ctx0" brushRef="#br0" timeOffset="190436.5513">5450 10301 0,'0'0'0,"0"-18"16,36 1 0,-1 17-1,18 0-15,0 0 16,0 0-16,-36 0 16,36 17-16,-17 19 15,-19-19 1,1 1-1,-18 0 1,17-18 0,1 0-1,0 0-15,-1-18 0,-17 0 16,18 18-16,0-17 16,-18-1-1,-18 18 16,0 0-15,1 0-16,17 18 31,17-18-15,19 17-16,-1-17 16,-17 0-16,-1 0 0,18 0 0</inkml:trace>
  <inkml:trace contextRef="#ctx0" brushRef="#br0" timeOffset="190929.5513">6227 10336 0,'-18'0'16,"0"0"-1,1 0-15,-1 0 16,36 18 31,17-18-47,-35 18 15,18-18-15,-1 0 16,1 0-16,-1 0 47,1 0-16,17 0-15,-17 0-16,0 0 0,17 0 0,-17 0 15,-1 0-15,1 0 16,-1 0-16,1 0 16,0 0-16,-18-18 15,0 0 1,0-17-16,0 0 16,0 0-16,0 17 15,0 0-15,17-17 16,1 35-16,-18-18 0,18 1 15,17 17-15,-17 0 16,-1 0-16,-17 17 16,0 19-16,0-1 15,0 0-15,0-17 0,0 17 16,-17-17-16,-19 35 0,19-18 16,-1-17-16,0-1 0</inkml:trace>
  <inkml:trace contextRef="#ctx0" brushRef="#br0" timeOffset="191259.5527">6809 10089 0,'-18'18'0,"36"-36"0,-54 71 15,36-35-15,0 0 16,0-1-16,0 36 16,18-35-1,0-1-15,-1 19 0,1-19 0,0 1 16,17 17-16,18-17 15,-36 0-15,19-1 16,-19-17-16,1 0 16</inkml:trace>
  <inkml:trace contextRef="#ctx0" brushRef="#br0" timeOffset="191433.5923">7161 10142 0,'18'0'16,"-36"0"-16,54 0 0,-1 0 0,-17 0 15,-1 18-15,-17 17 16,0-17-16,0 17 0,0 18 16,0-35-16,0 17 15,-35 18-15,17-35 0,1-1 16,17 1-16,-18 17 0,0-35 16</inkml:trace>
  <inkml:trace contextRef="#ctx0" brushRef="#br0" timeOffset="191709.5533">7620 9966 0,'0'18'0,"0"-1"15,-18 1-15,18 17 0,0 0 16,-17 18-1,17 0-15,-18 0 16,0 0-16,18 0 16,0-35-16,-35 35 15,18-1-15,17-34 16,-18 17-16,-17 1 16,35-19-16,-36 19 15,1 17-15,0-18 16,17-18-16</inkml:trace>
  <inkml:trace contextRef="#ctx0" brushRef="#br0" timeOffset="193168.7021">3210 13882 0,'0'-18'0,"0"36"0,0-71 16,0 35-16,18 1 16,0-1-16,17-17 15,-18 35-15,1-18 0,0 18 16,-1 0-16,1 0 16,0 35-1,-18-17-15,0 0 0,0 35 16,17-18-16,-17 0 0,0 18 15,0-35-15,18-1 0,0 36 16,-1-35-16,18-1 16,-35 1-16,18-18 0,17 18 15,1-18-15,-1 0 16,-17-18 0,-18 0-1,17 18-15,-17-17 16,-17 17-1,-1 0-15,0 0 16,18 17 0,0 1-1,36 17-15,17 18 16,-18 0 0,-18-35-16,1 17 15,-18 0-15,0 1 16,-18-1-16,-17-17 15,-18-1-15,-17 1 16,34-18-16,1 0 0,0 18 0,-53-18 16,52 0-16,-17 0 15,18 0-15,-35 0 16,-1 0-16,36 0 0</inkml:trace>
  <inkml:trace contextRef="#ctx0" brushRef="#br0" timeOffset="201704.1199">3634 11218 0,'0'-17'328,"-18"17"828,0 0-1140</inkml:trace>
  <inkml:trace contextRef="#ctx0" brushRef="#br0" timeOffset="202611.6497">2893 12206 0,'0'-18'15,"-18"18"48,0 0-48,1 0-15,-18 18 0,-1 0 0,1 17 16,0 0-16,17-17 16,-17 0-16,0 34 15,17-34-15,0 0 0,18 17 16,0-17-16,0 17 16,0-17-16,18-18 15,0 0-15,-1 0 0,36 0 16,-35 0-16,52 0 15,-52-18-15,17 0 0</inkml:trace>
  <inkml:trace contextRef="#ctx0" brushRef="#br0" timeOffset="202812.6495">3157 11977 0,'0'0'0,"0"-35"0,-17 35 15,-1 17 1,0 54 0,18-1-16,0 1 15,0-36-15,0 18 16,0 0-16,36 17 0,-1-34 16,0-36-1</inkml:trace>
  <inkml:trace contextRef="#ctx0" brushRef="#br0" timeOffset="203360.9539">3634 12171 0,'0'0'0,"-53"0"15,35 0-15,-35 0 16,18 0-16,0 17 16,17 1-16,18 0 15,0-1 1,0 1-16,0 0 16,35-18-16,0 0 15,18 0-15,0 0 16,-17 0-16,-19 0 0,19 0 15,-19-18-15,1 18 0,-1-18 16,-17 1-16,18 17 16,-18 17 46,18 19-46,17 17-16,-35-18 15,35 18-15,-17 0 16,0-18-16,-18 18 0,0-35 16,0 17-16,0-18 0,0 1 15,0 17-15,-71 18 16,-35 18 0,71-71-16,-18 17 15,-18-17-15,18 0 16,18-35-16,18 18 15,17-19-15,0 1 16</inkml:trace>
  <inkml:trace contextRef="#ctx0" brushRef="#br0" timeOffset="203626.9563">4269 11677 0,'0'0'15,"-18"0"-15,0 0 16,-35 0-16,-17 35 16,-1 18-16,36-35 15,-36 88 1,71-36-16,0 1 16,0-1-16,18-34 15,17 16-15,36 37 16,-36-72-16,-17 1 0,52 0 15,-34-18-15,-1 0 16,-17 0-16,17 0 0,0 0 0</inkml:trace>
  <inkml:trace contextRef="#ctx0" brushRef="#br0" timeOffset="203831.9559">4427 11818 0,'0'-18'16,"-17"18"-16,-1 0 16,0 0-1,18 18-15,0 0 16,0-1-16,0 1 0,0 0 16,18-1-16,0-17 15,-1 0-15,1 0 16</inkml:trace>
  <inkml:trace contextRef="#ctx0" brushRef="#br0" timeOffset="203977.9569">4621 11800 0,'0'0'16,"0"18"0,0 0-1,0 17-15,0-17 16,0-1-16,18-17 15,0 0-15</inkml:trace>
  <inkml:trace contextRef="#ctx0" brushRef="#br0" timeOffset="204551.9523">6967 11553 0,'0'0'0,"0"18"47,0 0-47,-17-1 16,17 1-1,0 0-15,0-1 16</inkml:trace>
  <inkml:trace contextRef="#ctx0" brushRef="#br0" timeOffset="204704.9539">7091 11606 0,'0'0'0,"0"18"31,0 0-31,0-1 16,0 1-16,0 0 0,0-1 16,0 1-16,17-18 15,1 0 1</inkml:trace>
  <inkml:trace contextRef="#ctx0" brushRef="#br0" timeOffset="204986.9809">7214 11395 0,'0'0'16,"18"0"-16,0-18 0,-1 18 15,1 0-15,-1 0 0,19 18 16,-1-1-16,-17 1 0,35 17 15,-18 1-15,0 34 16,0 1-16,-35-36 16,18 53-16,-18-53 0,0 18 15,0 36-15,0-54 16,-35 35-16,17 1 16,-35-36-16,18 0 15,17-17-15,1-18 16,-1 0-16,18-18 15,0 1-15,0-1 16</inkml:trace>
  <inkml:trace contextRef="#ctx0" brushRef="#br0" timeOffset="205210.9539">7920 11677 0,'0'0'16,"17"-18"-16,-17 36 78,0 0-62</inkml:trace>
  <inkml:trace contextRef="#ctx0" brushRef="#br0" timeOffset="205378.9563">8079 11853 0,'0'0'16,"0"18"-16,0 0 0,0-1 0,0 19 16,-18-19-16,-35 36 15,35-35-15,-17 17 0,0 0 0,-53 36 16,35-36-16,-71 36 15,-17-1-15,0-17 16,70-18-16,1 1 0,-1-19 16,1 1-16</inkml:trace>
  <inkml:trace contextRef="#ctx0" brushRef="#br0" timeOffset="217860.9693">2681 7585 0,'0'0'0,"18"0"0,-1 0 15,-34 0 32,-1 0-31,0 0-16,-17 35 15,0-17-15,0-1 16,17 1-16,0 0 0,1-1 16,-1 18-16,0 1 0,1-19 15,17 1-15,0 0 0,0-1 16,0 36-16,35-18 16,0-17-16,18 0 15,35-18 1,-17 0-16,17-18 15,-53 0-15,1 1 0,-1-1 16</inkml:trace>
  <inkml:trace contextRef="#ctx0" brushRef="#br0" timeOffset="218096.9733">3369 6985 0,'0'0'15,"0"-18"-15,0 36 16,0 0 0,-18 35-16,1 35 15,17-53-15,-18 18 0,18 35 16,0-53-16,0 1 16,0-1-16,0 0 0,0 18 15,18-18-15,-1-17 0,1 0 16,35-1-16,-35-17 15,52 0-15</inkml:trace>
  <inkml:trace contextRef="#ctx0" brushRef="#br0" timeOffset="218614.9696">4216 7250 0,'-18'0'31,"-17"0"-31,-18 35 15,-35 18 1,70-36-16,-35 36 0,18-35 16,17 0-16,1-1 0,-19 19 15,36-19-15,0 1 16,0 17-16,0 0 16,18-35-16,35 18 15,0-18-15,-18 0 16,-17 0-16,35-35 15,-1 17-15,-34 0 0,0 18 16,-18-17-16,0-1 0,17 1 16,-17-19-16,0 19 15,18 17 17,0 17-17,-18 1-15,35 35 16,-17 0-1,-18 0-15,17-18 16,-17 53-16,-17 36 16,17-89-16,-36 53 15,19-53-15,-1 1 0,-35 17 16,0-18-16,0 0 16,18-17-16,-18-18 15,-17 0-15,17 0 16,17-18-16,19 0 15,17-52-15,0-18 16</inkml:trace>
  <inkml:trace contextRef="#ctx0" brushRef="#br0" timeOffset="218938.9722">5309 6491 0,'-17'0'16,"-19"35"-16,1-17 16,-18 35-16,-17 35 0,34-35 15,1-18-15,0 18 0,0 0 16,-1 0-16,19-18 0,-1 18 15,0-17-15,18 52 16,0-18-16,18-17 16,17 0-16,1-18 0,-1-17 15,18 17-15,0-35 16,-18 18-16,0-18 0,-17 0 16,17 0-16,-17 0 0,-1-18 15</inkml:trace>
  <inkml:trace contextRef="#ctx0" brushRef="#br0" timeOffset="221357.4318">5327 6809 0,'0'17'47,"0"1"-32,0 0-15,0 17 16,0-18-16,18 1 31</inkml:trace>
  <inkml:trace contextRef="#ctx0" brushRef="#br0" timeOffset="221528.4338">5503 6879 0,'0'18'32,"0"-1"-32,0 1 0,0 17 15,0-17-15,0 0 16</inkml:trace>
  <inkml:trace contextRef="#ctx0" brushRef="#br0" timeOffset="222122.4229">8079 6720 0,'0'18'78,"0"0"-62,-18-18-1</inkml:trace>
  <inkml:trace contextRef="#ctx0" brushRef="#br0" timeOffset="222531.2619">7479 6526 0,'0'0'16,"0"18"0,0 0-1,-18-1-15,-17 1 0,35 0 16,-18-1-16,1 1 0,-1-1 15,-17 19-15,17-1 16,18-17-16,18-18 31,-1-18-15</inkml:trace>
  <inkml:trace contextRef="#ctx0" brushRef="#br0" timeOffset="222686.3385">7691 6597 0,'0'0'16,"0"18"-16,0-1 16,0 18-16,0-17 15,-18 17-15,18 18 16,0-35-16,0 0 0,-18-1 16,18 1-16,0 0 15</inkml:trace>
  <inkml:trace contextRef="#ctx0" brushRef="#br0" timeOffset="223002.2658">7726 6385 0,'17'0'15,"-34"0"-15,70 0 0,-36 0 0,1 0 16,17 0-16,-17 0 0,52 36 15,-52-1-15,17 0 16,-17 0-16,17 36 0,-35-18 16,18 35-16,-18-53 15,0 18-15,0 0 0,-35 35 16,17-52-16,-53 69 16,36-87-16,0 17 15,0-17-15,-36 0 0,36-18 0,0 17 16,-18-17-16,-36 0 15,72-17-15,-18-1 16,35 0-16,0-17 16,0 17-16</inkml:trace>
  <inkml:trace contextRef="#ctx0" brushRef="#br0" timeOffset="223439.2574">8572 6826 0,'0'18'16,"0"-36"-16,0 54 0,0-19 15,0 1-15,-35 35 0,-18 17 16,-35 18-16,53-35 16,-71 53-16,-35 0 15,0-18-15,-18 18 16,88-71-16,-87 36 16,34-18-16,54-53 15</inkml:trace>
  <inkml:trace contextRef="#ctx0" brushRef="#br0" timeOffset="225108.5911">5768 6826 0,'0'0'0,"18"0"16,-18-17-16,17 17 31,1 0-16,-1 0-15,-17 17 16,0 19-16,0-1 16,0 18-16,0 17 15,0-34-15,0-1 16,0 0-16,0 0 0,0 1 0,0 34 16,0-52-16,0 17 15,18 0-15,-18 1 16,18-36-16,17 0 15,-17 0-15</inkml:trace>
  <inkml:trace contextRef="#ctx0" brushRef="#br0" timeOffset="225912.7427">5891 6826 0,'0'0'0,"18"-17"15,0 17-15,-1-18 0,1 0 0,0 18 16,-1 0-16,18-17 0,-17 17 16,17-18-16,1 18 15,-19 0-15</inkml:trace>
  <inkml:trace contextRef="#ctx0" brushRef="#br0" timeOffset="226136.1955">5715 7056 0,'18'0'31,"17"0"-15,0 0-16,-17 0 15,35 0-15,-18 0 16,0 0-16,1-18 0,-1 18 0,-18 0 16,19-18-16</inkml:trace>
  <inkml:trace contextRef="#ctx0" brushRef="#br0" timeOffset="226344.1462">6174 7020 0,'0'18'15,"0"0"-15,0-1 16,0 18-16,0 18 16,0-35-16,0 35 0,0-35 15,0-1-15,0 1 16,0-1-16,0 19 0,17-19 15</inkml:trace>
  <inkml:trace contextRef="#ctx0" brushRef="#br0" timeOffset="226820.4838">6438 7108 0,'18'0'16,"-36"0"-16,53 0 0,-35 18 31,0 0-31,-17-1 15,-1 19-15,1-19 16,-1-17-16,18 18 0,-18-18 16,36-18 15,0 1-31,-1-1 0,36-17 16,-35-1-16,-1 19 15,1-1-15,-18 1 0</inkml:trace>
  <inkml:trace contextRef="#ctx0" brushRef="#br0" timeOffset="227168.32">6650 7108 0,'17'18'16,"-34"-36"-16,70 54 0,-18-19 15,-17-17-15,-1 18 0,-17 0 16,-17-18 31,-1-36-32,0 1-15,1-18 16,17 0-16,-18 0 16,18 18-16,0-53 15,0 53 1,0 17-16,0-35 0,18 53 15,-18-18-15,17 18 0,1 0 16,-18 18-16,0 53 16,0-18-1,0 17-15,0-35 16,-18 1-16,1-1 0,-1 0 0,0 0 0</inkml:trace>
  <inkml:trace contextRef="#ctx0" brushRef="#br0" timeOffset="227324.1947">6526 7250 0,'18'-18'0,"-36"36"0,89-89 15,-36 36-15,0 17 0,1-17 0,34-18 16,-52 35-16,17 1 0,-17-1 16,17 18-16,-17-18 15,-1 1-15</inkml:trace>
  <inkml:trace contextRef="#ctx0" brushRef="#br0" timeOffset="227726.7921">5609 7655 0,'0'0'0,"18"18"16,-1 17-16,-17 0 16,18 1-1,-18-19-15,0 36 0,0-35 16,0 0-16,18 17 16,-18-18-16,0 1 0,0 17 15</inkml:trace>
  <inkml:trace contextRef="#ctx0" brushRef="#br0" timeOffset="411917.0321">12012 10636 0,'-18'0'16,"1"0"0,-1 0-16,1 0 0,-19 0 15,19 18-15,-19-18 16</inkml:trace>
  <inkml:trace contextRef="#ctx0" brushRef="#br0" timeOffset="645363.4274">15222 10372 0,'0'0'0,"36"-18"15,-1-17-15,106-36 16,18 1-16,35-19 16,-88 37-16,17 16 0,1-17 15,-19 18-15,19 0 0,105-53 16,-123 52-16,17 1 0,-17 0 16,124-18-16,17-18 15,-124 36-15,-17 17 0,17-17 16,1 17-16,17 1 0,-18-18 15,19 17-15,122 0 16,-140 1-16,105-1 16,18 18-16,88 0 15,-53 35 1,-123-17-16,-18 17 16,-88 0-16,53 18 15,-71-35-15,0 17 0,36 36 16,-53-36-16,-1 0 0,1 1 15,-18-1-15,0 0 0,0 18 16,0-18-16</inkml:trace>
  <inkml:trace contextRef="#ctx0" brushRef="#br0" timeOffset="687753.6235">24377 11818 0,'0'-18'32,"18"18"-1,-1 18 63,-17 17-79,0-17-15,0 53 16,0-19-16,0 1 15,0 18 1,18-18-16,-18 0 16,0 17-16,0-52 15,0 35-15,0 0 16,0 0-16,0-18 16,0 0-16,0 18 15,0 0-15,0-18 16,0 18-16,0-35 15,0 35-15,0 0 16,17-18-16,-17 0 16,0 18-16,18 0 15,-18 0-15,0-35 16,0 52-16,0-34 16,0-19-16,0 36 0,0-35 15,0 17-15,0-17 16,0 17-16,0 0 0,0 0 15,0 1-15,0-19 0,0 19 16,0-19-16,0 19 0,0-19 0,0 36 16,0 18-16,0-54 15,18 54-15,-18-18 16,0 17-16,0-17 16,0-17-16,0-19 15,0 18-15,0-17 0,0 35 16,17 0-16,1 17 15,-18-52-15,18 35 16,-1 0-16,1 18 16,-18-54-16,0 18 0,0-17 15,0 17-15,0 1 0,0-19 16,18 19-16,-18-1 0,0 53 16,17-35-16,-17-35 15,0 17-15,0-18 0,0 36 16,18-35-16,-18 0 0,0-1 15,0 1 1,18-18 0,-18 18-1,0-1 1,0 1-16,-18 0 16,18-1-16,-18 1 15,18-1-15,-17 19 0,17-19 16,0 1-1</inkml:trace>
  <inkml:trace contextRef="#ctx0" brushRef="#br0" timeOffset="689209.904">25347 11906 0,'0'-17'0,"0"-1"63,0 36 46,-18 17-109,18-17 16,0 34-16,-17 1 15,17-17-15,0-1 0,0 35 16,-18-17-16,18-17 16,0 52-16,0-18 15,0-17-15,0 88 16,0-88-1,0 0-15,0 53 0,0-35 0,0-18 16,0 35-16,0 18 16,0-1-16,0-16 15,0-54 1,0 53-16,0-53 0,0 1 0,0 52 16,0-53-16,0 0 15,0-17-15,0 53 16,0-1-16,-17-17 15,17-18-15,-18 18 16,18 18-16,0-18 16,0 0-16,0-18 0,0-17 15,0 52-15,0-17 16,0-18-16,0 1 0,0-19 16,0 19-16,0-1 0,0-18 15,0 19-15,0 17 0,0 0 16,0-1-1,0-16-15,0-1 16,0 18-16,18-18 16,-1 0-16,-17-17 15,18 17-15,-18-17 0,0 35 16,0-35-16,0-1 0,17 36 16,1-35-16,0 35 15,-1 0 1,-17-18-16,0-17 0,0-1 0,0 1 15,18 17-15,-18-17 16,18-1-16,-18 19 16,17-19-16,-17 1 15,0 0-15,0-1 16,0-34 15,18-1-31,-18 0 16,0 1-16</inkml:trace>
  <inkml:trace contextRef="#ctx0" brushRef="#br0" timeOffset="691157.5732">27252 11942 0,'0'0'0,"18"0"16,-1 0 0,1 17 15,0-17-16,-1 18 1,-17-1-16,0 1 16,0 0-16,0-1 15,0 1-15,0 0 16,0-1-16,0 1 16,0 0-16,0-1 15,0 1-15,18-1 0,-18 1 16,0 0-16,0-1 0,0 1 15,18 17-15,-18-17 0,0 17 0,0 0 16,0 1-16,0-1 0,0 18 16,0-18-16,0 18 0,0 0 0,0 0 15,0 0-15,0 0 0,0 0 16,0 0-16,0 0 0,0-1 0,0 1 16,0 0-16,17 0 0,-17 0 15,0 0-15,0 0 0,0 0 16,0 0-16,0 0 0,0 0 0,0 17 15,18-17-15,-18 0 0,0 0 16,0 0-16,0 0 0,0 0 0,0-18 16,0 18-16,0-18 0,0 18 15,0-18-15,0 1 0,0-1 0,0 18 16,0-18-16,0 0 0,0 1 16,0 17-16,-18-18 0,18 0 0,0 0 15,0 1-15,0-1 0,0 0 0,0-17 16,0 17-16,0-17 0,0-1 15,-17 1-15,17 0 0,0-1 16,0 1-16,0 0 0,-18-18 0,18 17 16,0 1-16,0 0 15,-18-18-15,18 17 0,0 1 16,0-1 0,0 1-1,-35-18 1,35 18-16,-18-18 0,1 17 15,-1 1-15,0-18 0,1 18 0,-18-1 16,17 1-16,0-18 0,1 18 16,-1-1-16,-17-17 0,17 18 0,0-18 15,-17 18-15,-18-18 16,-17 17-16,34-17 16,-17 18-16,-88 17 15,106-17-15,-18-18 0,0 17 16,0 1-16,0 0 0,18-1 0,-35 1 15,34 0-15,1-1 16,17-17-16,1 0 16,17-35-1,17 17-15,1 1 0</inkml:trace>
  <inkml:trace contextRef="#ctx0" brushRef="#br0" timeOffset="691820.2017">25841 11994 0,'-18'0'0,"36"0"47,53 0-32,-19 0-15,54 0 16,18 0-16,17 0 15,-88 0-15,17 18 0,54 0 16,-54-1-16,1-17 16,-18 0-16,0 18 0,0 0 0,-18-18 15,0 17-15,36 1 16,-54-18-16,19 18 16,-19-18-16,-17 17 15</inkml:trace>
  <inkml:trace contextRef="#ctx0" brushRef="#br0" timeOffset="692852.7838">27305 12118 0,'0'-18'0,"0"1"15,18 17-15,-1-18 16,1 0-16,17 18 0,-17 0 15,17-17-15,0-1 0,18 18 16,-17 0-16,16 0 0,1-18 0,0 18 16,18 0-16,-18 0 0,0 0 15,0 0-15,17 0 0,-17 0 0,0 0 16,-18 0-16,18 18 0,-18-18 16,1 18-16,-1-1 0,-17-17 0,17 18 15,-17 0-15,-1-1 0,1 1 16,0 0-16,-1-1 0,1 1 15,-18-1-15,17 1 0,-17 0 16,18 17-16,-18-17 0,0-1 0,0 19 16,0-19-16,18 18 0,-18 1 15,0-1-15,0 0 0,0 1 0,0-1 16,0 18-16,17 0 0,-17-18 16,18 36-16,-18-19 0,18 1 0,-18 0 15,17 18-15,1-1 0,-18-17 16,18 18-16,-1-18 0,1 17 0,-1 1 15,1 17-15,-18-17 0,18-1 0,-1 1 16,1-1-16,0 1 0,-1-1 16,-17-17-16,18 0 0,0 0 15,-1 0-15,-17 0 0,18 0 16,-18-18-16,17 18 0,-17-18 0,0 1 0,0-1 16,0 0-16,0-17 15,0 17-15,0-17 0,0 17 0,0-17 16,0-1-16,0 1 0,-17 0 0,-1-18 15,18 17-15,-17 1 0,-1-18 16,0 0-16,1 18 0,-1-18 0,0 0 16,1 0-16,-19 0 0,19 17 15,-18-17-15,-1 0 0,1 0 0,0 0 16,-1 0-16,-16 0 0,-1 0 0,0 0 16,-18 0-16,1-17 0,-1 17 15,0 0-15,-17 0 0,0-18 0,0 18 16,0 0-16,-1 0 15,1 0-15,0 0 0,0 0 0,0 0 16,0 0-16,17 0 0,-17 0 0,17 0 16,1 0-16,-54 0 15,18 0-15,18 0 16,35 0-16,36 0 0,-19 0 16,19 0-16,52 0 31,-17 0-16,35-18-15,-18 18 0,18-17 0</inkml:trace>
  <inkml:trace contextRef="#ctx0" brushRef="#br0" timeOffset="693916.4538">28452 12065 0,'0'0'0,"35"0"0,-18 0 0,19 0 16,-1-18-16,18 18 16,-18 0-16,18 0 0,0-17 0,0 17 15,0 0-15,17-18 0,-17 18 16,18 0-16,-1 0 0,-17 0 16,18 0-16,-1 0 0,-17 0 0,18 0 15,-18 0-15,0 0 0,0 18 16,0-18-16,0 17 0,-18-17 0,0 18 15,0-18-15,1 18 0,-1-1 16,0-17-16,-17 18 0,17 0 0,-17-1 16,-1-17-16,1 18 0,0-1 15,-1 1-15,1 17 0,0-17 16,-1 17-16,-17-17 0,18 17 16,-1-17-16,1 17 0,0 0 0,-1 1 15,1 17-15,0-18 0,-1 18 16,1-18-16,0 18 0,-1 0 0,1 0 15,0 0-15,-1 0 0,1 17 16,-1-17-16,1 0 0,0 0 0,-1 0 16,-17 0-16,0 0 0,18 0 15,-18 0-15,18-1 0,-18 19 16,0-18-16,0 0 0,0 0 0,0 0 16,0 0-16,0-18 0,0 18 15,0-18-15,0 0 0,0 1 16,-18 17-16,0-36 0,1 18 0,-1 1 15,0-1-15,1-17 0,-18 17 16,17-17-16,-17 17 0,-1-18 0,1 19 16,-18-19-16,18 1 0,0 0 15,-18-1-15,17 1 0,-17 0 0,-17-1 16,17 1-16,-18-18 0,19 0 16,-19 0-16,-17 0 0,17 0 15,-17 0-15,0 0 0,0 0 0,-18 0 16,18-18-16,17 1 0,-17-1 15,17 18-15,1-18 0,-1 1 0,18-1 16,0 0-16,18 1 0,0 17 16,0-18-16,17 0 0,0 18 0,1 0 15,17-17-15,0-1 0,0 1 16,0-1-16,17 0 0</inkml:trace>
  <inkml:trace contextRef="#ctx0" brushRef="#br0" timeOffset="694783.8179">29898 12312 0,'0'-18'0,"0"1"16,18 17-16,-1 0 0,1 0 0,-1-18 16,19 0-16,-19 18 0,19 0 15,17-17-15,-18 17 0,18-18 16,0 18-16,0 0 0,0 0 15,17 0-15,-17 0 0,0 0 0,0 0 16,17 0-16,-17 0 0,0 0 16,0 0-16,0 0 0,0 0 0,-18 0 15,18 0-15,-18 0 0,1 0 16,-1 0-16,0 18 0,1-18 16,-19 17-16,1-17 0,-1 0 0,1 18 15,0 0-15,-18-1 16,0 1-16,0 0 15,0-1-15,0 1 0,0-1 16,0 1-16,0 17 0,0 1 0,0-1 16,0 0-16,0 1 0,0-1 15,0 18-15,0 0 0,17 0 16,1-1-16,0 1 0,-18 0 0,17 0 16,1 0-16,0 0 15,-1-18-15,1 18 0,-1 0 0,1-18 16,0 18-16,-1 0 0,-17-17 15,0 16-15,0 1 0,0-17 0,0 17 16,0-18-16,0 0 0,0 0 16,0 1-16,0-1 0,-17 0 0,-1-17 15,-17 17-15,17-17 0,-17-1 16,0 1-16,-18 0 0,0-18 16,0 17-16,0-17 0,-18 0 0,1 0 15,-1 0-15,1 0 0,-18 0 16,-1 0-16,-16 0 0,16 0 15,-16-17-15,-1 17 0,17 0 0,1 0 16,0-18-16,0 18 0,17 0 16,18 0-16,1 0 0,-1 0 0,0 0 15,17 0-15,1 0 0,0 18 16,17-18-16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20T15:55:26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3563 6050 0,'0'18'16,"18"-18"-16,-18 17 0,17-17 15,-17 18-15,0 0 0,18-1 16,0 1-16,-18 0 0,17-1 16,1 1-16,0 0 0,-18 17 0,17-18 15,-17 19-15,0-1 0,18 18 16,-18-18-16,17 18 0,-17 0 0,18 0 15,-18 0-15,18 0 0,-18 0 16,0 0-16,17 0 0,-17 17 0,0-17 16,0 0-16,0 17 0,0 1 15,0 0-15,18-1 0,-18 1 16,0-1-16,18 1 0,-18 17 16,17-17-16,-17-1 0,18 1 0,-18 17 15,0-18-15,18 19 0,-1-19 16,-17 18-16,18-17 0,-1-1 0,-17 19 15,18-19-15,-18 1 0,18 17 16,-18-17-16,0 17 0,0-18 0,0 1 16,17-1-16,-17 1 0,0-1 0,18-17 15,-18 18-15,0-18 0,18 17 16,-18-17-16,0 0 0,0 0 0,0 18 16,0-18-16,0 0 0,0 17 15,0-17-15,0 0 0,0 0 16,0 0-16,0 0 0,0 0 0,0 0 15,0-1-15,0 1 0,0 0 16,0 0-16,0-18 0,0 18 0,0-17 16,0-1-16,0 0 0,0 18 0,0-18 15,0 1-15,0-19 0,0 19 16,0-1-16,0 0 0,0 0 0,0 1 16,0-19-16,0 19 0,0-1 15,0 0-15,0-17 0,0 17 0,0 0 16,0 1-16,0-1 0,-18 0 0,18 1 15,0-1-15,0 0 0,0 0 16,0 1-16,0-1 0,0 18 0,0-18 16,0 0-16,0 1 0,0 17 15,0-18-15,0 0 0,0 18 16,0-18-16,0 1 0,0-1 0,0 0 16,0 0-16,0 18 0,0-17 15,0-1-15,0 0 0,0 0 0,0 1 16,0-1-16,0 0 0,0 1 0,0 16 15,0-16-15,0-1 0,0 0 16,0 1-16,0-1 0,0-17 0,0 17 16,0 0-16,18 0 0,-18 1 15,17-19-15,1 19 0,-18-1 16,18-18-16,-18 19 0,0-19 0,17 19 16,-17-19-16,18 19 0,-18-19 15,17 1-15,-17-1 0,18 1 0,-18 17 16,0-17-16,0 0 0,0-1 15,18 1-15,-18 0 0,0-1 0,0 1 16,0 0-16,0-1 0,0 1 0,17-1 16,-17 1-16,0 0 15,18-18-15,-18 17 16,0 1-16,0 0 16,0-1-16,0 1 0,0 0 15,0-1-15,0 1 0,0-1 0,0 1 16,18 0-16,-18-1 15,17 19-15,-17-19 0,18 1 0,0 0 16,-18-1-16,17 1 0,1 17 0,-18-17 16,18-1-16,-18 19 0,17-19 15,-17 19-15,18-19 0,-1 19 0,1-1 16,-18 0-16,18 0 0,-1 1 16,1-1-16,-18 0 0,18 0 0,-18 1 15,17-1-15,1-17 0,-18 17 0,18-17 16,-1 17-16,-17 0 0,18-17 15,-18-1-15,0 19 0,0-19 0,0 1 16,17 17-16,-17-17 0,0 0 16,0-1-16,0 1 0,0-1 15,0 1-15,0 0 0,0-1 16,0 1-16,0 0 0,0-1 31,18-34 16,-18-1-47,18 0 0,-1 1 16,1-1-16,0 0 0,17 1 15,0-1-15,0 18 0,1-17 0,17-1 16,0 0-16,0 1 0,17-1 0,1 0 16,-1 18-16,18-17 15,1-1-15,-1 18 0,18-18 0,-1 18 16,1-17-16,0 17 0,18-18 0,-1 0 15,1 18-15,17-17 0,0-1 16,-18 18-16,36 0 0,-18-17 0,0-1 16,0 18-16,18-18 0,-18 1 15,18 17-15,0-18 0,-1 0 0,1 18 16,0-17-16,17 17 0,1-18 0,-19 18 16,19 0-16,-18-18 0,17 18 15,-17-17-15,-1 17 0,1 0 0,0 0 16,-18-18-16,0 18 0,0-17 15,0 17-15,1 0 0,-19 0 0,0-18 16,1 18-16,-1-18 0,-17 18 0,0 0 16,0 0-16,-18-17 0,18 17 15,-18-18-15,0 18 0,-17 0 0,-1-18 16,1 1-16,0-1 0,-19 18 0,1-18 16,0 1-16,-17-1 0,-1 1 15,0-1-15,0-17 0,-17 17 0,17 0 16,-17-17-16,17 0 0,-17-1 0,0 1 15,-1 0-15,1-18 16,-1 18-16,-17-18 0,18 0 0,-18 0 0,18 0 16,-1-17-16,1 17 0,0-18 15,-18 0-15,17-17 0,-17 18 16,0-1-16,18 1 0,-18-19 0,18 19 16,-18-18-16,17-1 0,-17 19 0,18-18 15,-18 0-15,0-1 0,0 1 16,17 0-16,-17 0 0,18 0 0,-18-1 15,18 1-15,-18-18 0,17 18 0,-17-18 16,18 18-16,-18-18 0,0 18 0,0 0 16,18-18-16,-18 18 0,17-18 15,-17 18-15,18 0 0,-18-1 0,18 1 16,-18 0-16,0 18 0,0-19 16,0 1-16,0 18 0,0-19 15,0 19-15,0-18 0,0 17 0,0 1 16,0-1-16,0 0 0,0 18 0,0-17 15,-18-1-15,18 1 0,0 17 16,-18 0-16,1-18 0,17 19 0,-18-1 16,18 0-16,-18 0 0,18 0 0,-17 0 15,17 0-15,0 0 0,0 0 16,-18 0-16,18-17 0,0 17 0,0-18 16,0 18-16,0-17 0,0-1 0,0 18 15,0-17-15,0 17 0,0-18 16,0 1-16,0 17 0,18-18 15,-18 1-15,17-1 0,-17 1 0,18-1 16,-18 0-16,0 19 0,0-19 16,0 0-16,0 1 0,0-1 0,0 1 15,0-1-15,18 1 0,-18-1 16,0 1-16,0-19 0,17 19 0,-17-1 16,0 1-16,0-19 0,18 19 15,-18-18-15,18 17 0,-1-17 0,-17 0 16,18 17-16,-18 1 0,17-19 15,-17 19-15,0-1 0,0-17 16,0 18-16,0-1 0,0 1 0,0-1 16,0 18-16,0 0 0,0 0 15,0 18-15,0-18 0,0 18 0,0-1 16,0 19-16,0-18 0,0 17 16,0 0-16,0 1 0,0-1 0,0 0 15,-17 1 1</inkml:trace>
  <inkml:trace contextRef="#ctx0" brushRef="#br0" timeOffset="2543.9257">3704 8819 0,'18'0'16,"-1"0"-16,19-17 0,-1 17 16,0-18-16,18 1 0,-18-1 15,36 0-15,-18 1 0,35-1 16,18 0-16,0 1 0,17-1 16,1 0-16,-1-17 0,1 17 0,17 1 15,0-18-15,18 17 0,-1 0 16,1-17-16,0 17 0,17-17 15,1 0-15,17 17 0,0-17 0,-18 0 16,18 17-16,-17-17 0,17 17 16,0-17-16,0 17 0,-18-17 15,18 17-15,-18-17 0,1 17 16,-1 1-16,18-1 0,-35 0 0,0 1 16,-1-1-16,1 0 0,0 18 15,-18-17-15,18 17 0,-18-18 16,-18 18-16,1-17 0,-18 17 0,17 0 15,1 0-15,-1 0 0,1-18 16,-1 18-16,1 0 0,-19 0 16,1 0-16,0 0 0,0-18 0,-18 18 15,18 0-15,-18-17 0,18 17 16,0 0-16,-18 0 0,18-18 0,-18 18 16,0 0-16,0 0 0,-17 0 15,17-18-15,-17 18 0,17 0 16,-18-17-16,19 17 0,-1 0 0,0 0 15,-17 0-15,17 0 0,-18-18 16,1 18-16,-1-18 0,-17 18 16,0 0-16,0 0 0,18 0 15,-36-17-15,18 17 0,0 0 0,0-18 16,-18 18-16,0 0 0,1 0 16,-1 0-16,-17 0 0,-1 0 0,1 0 15,-18-17 1,-18 17-1,-17 0-15,17 0 0,-17 0 16,0 0-16,-1 0 0,1 0 16,0 0-16</inkml:trace>
  <inkml:trace contextRef="#ctx0" brushRef="#br0" timeOffset="23694.9536">3810 6209 0,'-18'0'47,"18"-18"-31,-17 1-16,-1-1 16,18 0-16,-18 18 15,18-17-15,-17-1 0,-1 0 16,18 1-16,-17-19 0,-1 19 0,0-1 15,1-17-15,-1 0 0,0-1 16,1 1-16,-1 0 0,0 0 16,1-18-16,-19 0 0,19 0 0,-1 18 15,1-18-15,-1 0 16,0 0-16,18 17 0,-17-16 16,-1-1-16,0 17 0,1 1 0,17-18 15,-18 18-15,18 0 0,-18-1 16,18 19-16,-17-19 0,17 19 15,0-1-15,0 1 0,0-1 16,0 0 0,17 1-1,1 17-15,0 0 0,-1 0 16</inkml:trace>
  <inkml:trace contextRef="#ctx0" brushRef="#br0" timeOffset="26731.3021">3757 6279 0,'0'0'0,"35"0"0,18-17 0,-17 17 16,16-18-16,1 1 16,0 17-16,18-18 0,-1 18 0,1-18 15,17 18-15,0-17 0,1 17 16,16-18-16,-16 18 0,-1-18 16,-18 18-16,19-17 0,-1-1 0,0 18 15,0-18-15,0 18 0,18-17 16,0-1-16,0 0 0,-18 18 0,18-17 15,-18-1-15,0 1 0,0 17 16,1-18-16,-1 0 0,18 1 16,-18-1-16,18 18 0,-18-18 0,0 1 15,18-1-15,-36 18 16,19-18-16,-19 1 0,18 17 16,-17-18-16,-1 1 0,19 17 0,-1 0 15,0-18-15,0 18 0,0-18 16,1 18-16,-19 0 0,18-17 15,-17-1-15,0 18 0,-1 0 0,1 0 16,-1-18-16,-17 18 0,18-17 16,17 17-16,-18 0 0,1 0 15,0 0-15,-1 0 0,18 0 0,-35-18 16,18 18-16,-1 0 0,-17 0 16,18 0-16,-18 0 0,0 0 15,17-18-15,-17 18 0,35 0 16,-17-17-16,17 17 0,-17 0 15,17 0-15,-18 0 0,1 0 0,-1 0 16,1 0-16,-18-18 0,17 18 16,-17 0-16,-17-17 0,17 17 15,-1 0-15,1 0 0,-17 0 0,17-18 16,0 18-16,-18 0 0,18 0 16,0 0-16,-18 0 0,18 0 15,-18-18-15,18 18 0,-18 0 0,1-17 16,16 17-16,-16 0 0,-1 0 15,0 0-15,1 0 0,-1-18 16,18 18-16,-18 0 0,18 0 0,-18 0 16,1 0-16,16 0 0,1-18 15,-17 18-15,17 0 0,-1 0 16,1 0-16,-17-17 0,17 17 16,0 0-16,-18 0 0,18 0 0,0 0 15,0 0-15,-1 0 0,1 0 16,-17 0-16,17 0 0,-1 0 0,1-18 15,-17 18-15,-1 0 0,18 0 16,-18 0-16,0 0 0,18 0 0,-17 0 16,-1 0-16,0 0 0,-17 0 15,17 0-15,-17 0 0,-1 0 16,1 0-16,0 0 16,-1 0 30,1 0-30,0 0 0,-1 0-1,-34 0 17,-19 0-17,1 0-15</inkml:trace>
  <inkml:trace contextRef="#ctx0" brushRef="#br0" timeOffset="32178.7541">3351 5080 0,'0'0'0,"0"-18"16,0 1-16,0-1 0,0 0 15,0 1-15,0-18 0,0 17 16,0-17-16,0-1 0,0 19 16,0-19-16,0 1 0,0 17 15,0-17-15,0 18 0,0-19 0,0 19 16,0-19-16,0 19 0,18-1 16,0-17-16,-18 17 0,17-17 15,1 17-15,17-17 0,-17 0 16,17-1-16,0 1 0,1-18 15,-1 18-15,0-18 0,1 18 16,16-18-16,-16 18 0,-1-18 16,-17 17-16,17 1 0,0 0 15,-17 17-15,-1-17 0,1 0 0,0 17 16,-1-17-16,1 17 0,0 0 16,-18-17-16,17 0 0,-17 17 15,0-17-15,18 0 0,-18-1 0,0 19 16,18-19-16,-18-16 0,0 16 15,17 1-15,-17 0 0,0-18 16,0 18-16,0-1 0,0 1 16,0 0-16,0-1 0,0 19 0,0-18 15,18 17-15,-18-17 16,17 17-16,-17-17 0,18 17 0,0 0 16,-1 1-16,-17-1 0,18-17 15,0 17-15,-1 18 0,19-17 16,-19-1-16,1 0 0,17 18 15,-17 0-15,17 0 0,-17 0 16,17 0-16,0 0 0,1 0 0,-19 0 16,1 0-16,-1 0 0,1 0 15</inkml:trace>
  <inkml:trace contextRef="#ctx0" brushRef="#br0" timeOffset="33731.6503">13123 4568 0,'0'-17'16,"18"17"0,-18-18-1,0 1-15,18 17 0,-18-18 16,17 18-16,-17-18 0,0 1 16,18-1-16,-18 0 0,0 1 0,0-1 15,0 0-15,0-17 0,0 0 16,0 0-16,0-1 0,-18-17 15,18 0-15,-17 1 0,-1-1 0,0 0 16,1-18-16,-1 18 0,18 0 16,-18-17-16,18-1 0,0 1 15,-17-19-15,-1 19 0,0-18 16,1 17-16,-1 1 0,1-19 16,17 19-16,0-1 0,-18 1 15,0-1-15,18 1 0,-17-1 0,17 1 16,0 17-16,-18-18 0,18 18 15,0 18-15,0-18 0,0 18 16,-18 17-16,18-17 0,0 17 0,0 0 16,0 1-16,0-1 0,0 1 15,18 17 17,-18 17-17</inkml:trace>
  <inkml:trace contextRef="#ctx0" brushRef="#br0" timeOffset="75990.8875">4568 3440 0,'0'0'0,"71"0"0,-18-18 0,17 0 15,1 18-15,0-17 0,-18-1 0,17 18 16,-17-18-16,18 18 15,-1-17-15,1 17 0,-1-18 16,18 18-16,1-18 0,-1 1 0,0 17 16,0-18-16,-17 18 0,17-17 15,-18 17-15,19-18 0,-1 0 16,18 18-16,0-17 0,-1 17 16,1-18-16,0 0 0,0 18 0,0 0 15,-18 0-15,0-17 0,0 17 16,0-18-16,18 18 0,-17 0 0,16 0 15,1-18-15,-18 18 16,18 0-16,-18-17 0,-17 17 0,17 0 16,-17 0-16,-1 0 0,1 0 15,-1 0-15,-17 0 0,18 0 16,-18 0-16,17 0 0,1 0 0,-18 0 16,17 0-16,-17 0 0,0 0 15,18 0-15,-18 0 0,0 0 16,-18 0-16,18 0 0,-18 0 0,18 0 15,-18 0-15,18 0 0,-18 0 16,18 0-16,0 0 0,0 0 0,0 0 16,0 0-16,18 17 0,-19-17 15,19 0-15,-18 0 0,18 18 16,-19-18-16,19 0 0,-18 0 16,17 0-16,-17 0 0,0 0 15,0 0-15,18 0 0,-18 0 0,0 0 16,17 0-16,-17 0 0,18 0 15,-1 0-15,1 0 0,-18 0 0,17 0 16,-17 0-16,18 0 0,-18 0 16,0 0-16,-1 0 0,1 0 15,0 0-15,0 0 0,0 0 0,0 0 16,0 0-16,0 0 0,0-18 16,17 18-16,-17 0 0,18 0 0,-18-17 15,17 17-15,-17 0 0,0 0 16,0 0-16,0 0 0,0 0 15,0 0-15,-18 0 0,18 0 16,-18-18-16,1 18 0,-1 0 16,0 0-16,0 0 0,1 0 0,17 0 15,-18 0-15,0 0 0,0 0 16,1 0-16,-1 0 0,0 0 0,0 0 16,1 0-16,-19 0 0,19 0 15,-19 0-15,1 0 0,0 0 0,17 0 16,-17 0-16,-1 0 0,1-17 15,-1 17-15,19 0 16,-19 0-16,1 0 16,-36 0 31,-17 0-47,-18 0 0,18 0 0,-36 0 15,18 0-15,-17 17 0,-1-17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06T14:35:45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2699 5380 0,'0'0'0,"0"17"0,0 1 15,0 0-15,0-1 0,0 1 16,17 0-16,-17-1 0,18 1 15,-18 0-15,0-1 0,0 1 16,0 0-16,0 17 16,0-18-16,0 1 0,0 0 0,0 17 15,0-17-15,0-1 0,0 19 16,0-19-16,0 18 0,0-17 0,0 0 16,0 17-16,0-17 0,18-1 15,-18 1-15,0 0 0,0 17 0,17-18 16,-17 1-16,0 0 0,0-1 15,0 1-15,0 0 0,0 17 0,0-17 16,0-1-16,0 1 0,0 0 16,0 17-16,0-18 0,0 1 0,0 0 15,0 17-15,0-17 0,0 17 16,0 0-16,0-17 0,-17 17 16,17 0-16,0-17 0,0 17 15,-18 1-15,18-19 0,-18 18 0,18-17 16,-17 17-16,17 1 0,-18-19 0,0 19 15,18-19-15,0 19 0,-17-19 16,17 18-16,-18 1 0,18-19 0,-17 19 16,17-1-16,-18 0 0,18 0 15,-18 1-15,18-1 0,0 0 0,-17 18 16,17-18-16,0 1 0,-18 17 16,18-18-16,0 18 0,0-18 0,0 0 15,-18 1-15,18-1 16,-17 0-16,17 18 0,-18-18 0,18 1 15,-18-1-15,18 0 0,-17 1 16,17 16-16,-18-16 0,18-1 0,-17 18 16,17-18-16,0 18 0,0-18 15,-18 18-15,18-17 0,0 17 0,-18-18 16,18 0-16,0 18 0,0-18 16,-17 1-16,17-1 0,0 0 0,-18 0 15,18 1-15,-18-1 0,18 0 16,-17 18-16,-1-18 0,18 1 0,0-1 15,-18 0-15,1 18 16,-1-18-16,0 1 0,1-1 0,17 0 16,-18 18-16,1-18 0,-1 1 0,18-1 15,-18 0-15,18 1 0,-17-1 16,-1 0-16,18 0 0,-18 1 16,1-1-16,17 0 0,-18 1 0,18-1 15,-18 0-15,18 0 0,0 1 0,0-1 16,0 18-16,-17-18 0,17 0 15,-18 1-15,18-1 0,-17 0 0,-1 1 16,18-1-16,-18 18 0,1-18 16,-1 0-16,18 18 0,-18-18 0,1 18 15,17 0-15,0 0 16,-18 0-16,0 0 0,18-18 0,-17 18 0,17 0 16,-18 0-16,18 0 0,0 0 15,-17-18-15,17 18 0,0-18 16,0 18-16,0-17 0,0-1 15,-18 18-15,18-18 0,0 18 0,0-18 16,0 1-16,0 16 0,0-16 16,-18-1-16,1 0 0,17 18 0,-18-18 15,0 1-15,1-1 0,-1 0 16,0 1-16,1 16 0,-1-16 0,0-1 16,1 0-16,-1 1 0,18-1 15,-17 0-15,-1 0 0,18 1 16,-18-1-16,1 0 0,17 1 0,-18-1 15,18 0-15,-18 0 0,18 1 16,0-1-16,-17 0 0,17 0 16,0-17-16,0 17 0,0 1 0,0-19 15,0 19-15,0-1 0,0-17 16,0-1-16,0 18 0,0 1 0,0-19 16,0 19-16,0-19 0,0 19 15,0-19-15,0 18 0,0-17 0,0 17 16,0-17-16,0 0 0,0 17 15,0-17-15,0 17 0,0-18 16,0 1-16,0 0 0,-18 17 0,18-17 16,-18-1-16,18 1 0,-17 0 15,17-1-15,-18-17 0,18 18 16,-17 0-16,17-1 0,-18 1 16,18-1-16,-18-17 15,18 18-15,0 0 125,0-1-109,18-17-1,0 0 1,-1 0-16,1 0 16,-18 18 15,17-18 16,-17 18-47,18-1 15,-18 1 1,18 0-16,-18-1 16,0 1-16,0-1 15,17-17-15,-17 18 0,0 0 0,18-18 16,-18 17-16,18 1 0,-18 0 16,17-1-16,-17 1 31,18-18 219,0 0-235,-1 0-15,1 0 16,-1 0-16,1 0 0,17 0 16,-17 0-16,0 0 0,17 0 15,0 0-15,1-18 0,-19 18 0,18 0 16,1 0-16,17 0 0,-18 0 16,0 0-16,18 0 0,0 0 15,0 0-15,0 0 0,0-17 16,17 17-16,1 0 0,-1 0 0,1 0 15,0-18-15,-1 18 0,18 0 16,0 0-16,-17 0 0,35 0 0,-18-18 16,18 18-16,0 0 0,0 0 0,-1 0 15,1-17-15,18 17 0,-18-18 16,17 18-16,-17 0 0,17 0 0,18 0 16,-17-18-16,-1 18 0,1 0 15,-1 0-15,1-17 0,17 17 0,-18 0 16,18 0-16,1 0 0,-1 0 0,-18 0 15,18-18-15,0 18 0,1-17 16,-1 17-16,0 0 0,0 0 16,0-18-16,0 18 0,0 0 0,0 0 0,0 0 15,-17-18-15,17 18 0,-18 0 16,1 0-16,105-17 16,-105 17-16,-18 0 0,17 0 0,-17 0 15,0 0-15,0 0 0,-18 0 0,18 0 16,-18 0-16,0 0 0,0 0 15,-17 0-15,17 0 0,-18 0 0,1 0 16,0 0-16,-1 17 0,-17-17 0,0 0 16,17 0-16,-34 0 15,52 18-15,-35-18 0,-18 0 16,18 0-16,-35 0 0,17 0 16,-17 0-16,-1 0 15,1 0 1,-18-18-1,0 1-15,0-1 16,0 0 0,0 1-16,0-1 15,0 0 1,0 1-16,0-1 16,0 1-1,0-1-15,0 0 16,0 1-16,0-1 15,0 0-15,0 1 16,0-1-16,0 0 0,18 1 16,-1-1-16,-17 0 15,18 1-15,-18-1 0,0 1 0,17-1 16,1 0-16,-18 1 0,18-19 0,-18 19 16,17-1-16,-17 0 0,0-17 15,0 18-15,0-19 0,18 19 0,-18-19 16,18 19-16,-18-19 0,17 19 0,-17-18 15,0-1-15,0 1 0,18 17 16,-18-17-16,18 0 0,-1-18 16,-17 18-16,18-1 0,-1-17 0,-17 18 0,18-18 15,0 18-15,-1-18 0,1 0 16,0 0-16,-1 0 0,1 18 16,0-18-16,-1 0 0,1 0 0,0 18 15,-1-18-15,1 0 0,-18 0 0,17 18 16,1-18-16,-18 0 0,18 0 15,-1 0-15,1 0 0,-18-17 16,18 17-16,-1 0 0,1 0 0,0 0 0,-1 0 16,1 0-16,-1-17 0,1 17 15,0 0-15,-1 0 0,19-18 0,-19 18 16,1 1-16,0-1 0,-1 0 16,1 17-16,-1-16 0,19-1 0,-19 17 15,1-17-15,0 1 0,-1 16 16,1-17-16,0 0 0,-1 18 0,1-18 15,0 0-15,-1 0 0,1 0 0,-1-17 16,19 17-16,-19 0 0,1 0 16,0-17-16,-1 17 0,1 0 0,17-18 15,-17 18-15,-1-17 0,1 17 0,0-18 16,-1 18-16,1 0 0,0 1 16,-1-1-16,1 0 0,17 0 15,-17 0-15,-1 0 0,-17 0 0,18-18 0,0 19 16,-18-1-16,17 0 0,-17-18 15,18 18-15,-18 0 0,0 0 16,18-17-16,-18 17 0,0 0 0,0 18 16,0-18-16,0 0 0,0 0 0,0 18 15,0-18-15,17 18 0,-17-18 16,0 17-16,0-17 0,0 18 0,0-18 16,18 18-16,-18-18 0,18 18 15,-18-1-15,0 1 0,17 0 0,-17-18 16,0 35-16,0-17 0,18 0 0,-18 0 15,0-1-15,0 1 0,0 0 16,0-1-16,0 1 0,0 0 16,0 0-16,0-1 0,0 1 0,0 17 15,0-17-15,0 0 0,0 17 16,0-17-16,0 0 0,0 17 0,18-17 16,-18 17-16,0 0 0,17-17 15,-17 18-15,0-19 0,0 1 0,18 17 16,-18-17-16,0 17 0,17-17 0,-17 0 15,0 17-15,0-17 0,0 0 16,0-1-16,0 1 0,0 17 0,0-17 16,0 0-16,0 0 0,0-1 15,0 1-15,-17 0 0,17 0 0,-18 17 16,1-17-16,17-1 0,-18 19 16,18-19-16,0 19 0,0-1 15,0-17-15,0 17 0,0-17 0,0 17 16,-18 1-16,18-19 0,0 19 15,0-1-15,0-17 0,0 17 0,-17-17 16,17 17-16,0 1 0,0-19 0,0 19 16,0-19-16,-18 19 0,18-1 15,0 1-15,0-19 0,0 19 0,0-1 16,-18 0-16,18 1 0,0-1 16,0 0-16,0 1 15,-17-1 1,-1 0-16,18 1 15,-18 17-15,1 0 32,17-18-17,-18 18 1,0 0-16,1 0 16,-1 0-16,1 0 0,-1 0 0,0 0 15,1 0-15,-1 0 0,0 0 16,1 0-16,-19 0 0,19 0 0,-1 18 15,-17-18-15,17 0 0,-17 0 16,17 0-16,-17 0 0,0 0 16,0 0-16,-18 17 0,17-17 15,-17 0-15,18 0 0,-18 18 0,0-18 16,0 0-16,0 0 0,-17 0 0,17 0 16,0 0-16,-17 0 0,-1 18 15,18-18-15,-18 0 0,1 0 0,-18 0 16,17 0-16,-17 0 0,0 0 15,17 0-15,-17 0 0,0 0 0,0 0 16,17 0-16,-17 0 0,17 0 16,-17 0-16,18 0 0,-19 0 0,1 0 15,18 0-15,-19 0 0,1 0 0,0 0 16,0 0-16,0 0 0,-1 0 16,19 0-16,-18 0 0,0 0 15,-1 0-15,1 0 0,0 0 16,0 0-16,-18 0 0,18 0 0,0 0 15,-1 0-15,1 0 0,0 0 16,0 0-16,0 0 0,-89-18 16,-17 0-16,106 18 15,-18 0-15,18 0 0,0 0 0,0 0 16,-1 0-16,1 0 0,0 0 0,0 0 16,0 0-16,-1 0 0,1 0 15,0 0-15,0 0 0,0 0 16,17 0-16,0 0 0,1 0 15,-1 0-15,1 0 0,-1 0 0,1 0 0,-1 0 16,1 0-16,-1 0 16,0 0-16,1 0 0,17 0 0,-18 0 15,1 0-15,17 0 0,0 0 0,0 0 16,0 0-16,0 0 0,18 0 16,-18 0-16,18 0 0,0 0 0,-1 0 15,1 0-15,0 0 0,-1 0 16,19 0-16,-18 0 0,-1 0 0,19-17 15,-1 17-15,-17 0 0,17 0 16,0 0-16,1 0 0,-1 0 16,1 0-1,-1 0 1,0 0 0,1 0 15,-1 0 94,0 0-125,1 0 0,-1 0 15,0 0-15,1 0 0,-1 0 16,0 0-16,1 0 0,-1 0 0,-17 0 16,17 0-16,1 0 0,-19 0 15,19 0-15,-1 0 0,-17 0 16,0 0-16,17 0 0,0 0 0,-17 0 16,17 0-16,1 0 0,-1 0 0,0 0 15,1 0-15,-1 0 16,1 0-1,-1 0-15,0 0 16,1 0-16,-1 0 16,0 0-1,1 0 1,17 17 46,0 1-62,0 0 16,0-1 0,0 1-16,0 0 0,17-1 0,-17 1 15,0 0-15,0 17 0,0-17 16,0 17-16,0 0 0,0 0 0,0 18 16,0-17-16,0 16 0,-17-16 15,-1 17-15,0 0 0,18 17 0,-17-17 16,-1 18-16,-17-1 0,17 1 15,1-1-15,-19 1 0,19-1 0,-19-17 16,1 18-16,17-1 0,-17-17 16,0 0-16,17 0 0,-17 0 0,17-18 15,1 18-15,-1-17 0,0-19 16,1 18-16,-1-17 0,18 0 16,-17-1-16,-1-17 0,0 0 15,1 0-15,-1 0 16,0-17-16</inkml:trace>
  <inkml:trace contextRef="#ctx0" brushRef="#br0" timeOffset="5425.0003">25929 5697 0,'0'0'0,"18"18"16,-1 0-16,1-1 0,17 1 0,-17 0 16,17-1-16,-17 18 0,17-17 15,0 0-15,-17 17 0,17-17 16,-17 17-16,17 0 0,-17-17 15,0 17-15,-1-17 0,1 17 16,-1 0-16,-17 1 0,18-19 0,-18 19 16,0-1-16,0 18 0,0-18 15,0 0-15,0 1 0,0 16 0,0-16 16,0-1-16,-18 0 0,1 1 16,-1-1-16,-17 0 0,17 0 0,1 1 15,-19-1-15,19 0 0,-1 1 16,-17-19-16,17 18 0,-17 1 0,17-1 15,1 0-15,-1 1 0,0 16 16,-17 1-16,17 0 0,1-17 16,-1 34-16,-17-17 0,0 0 15,-1 0-15,1 0 0,0 0 0,-1 0 16,1 0-16,-18 17 0,18-17 16,0 0-16,-18 17 0,18 1 0,-1-18 15,1 18-15,0-19 0,-1 19 16,1-18-16,18 0 0,-19 17 0,1-17 15,17 0-15,-17 0 0,17 0 16,-17 18-16,0-1 0,17-17 0,-17 18 16,0-18-16,17 17 0,-17-17 15,17 0-15,-17 17 0,17-17 0,1 0 16,-19 18-16,19-18 0,-1 0 16,-17 17-16,17-17 0,0 18 0,1-1 15,-1-17-15,18 0 0,-17 18 16,17-18-16,-18 0 0,0 17 15,18-17-15,-17 0 0,17 17 0,-18-17 16,18 18-16,0-18 0,0 17 16,-18-17-16,18 18 0,0-18 15,0 0-15,0 0 0,0 0 0,0-1 16,0 1-16,0 18 0,0-18 0,0 0 16,0 0-16,0 17 0,0-17 0,18 0 15,0 0-15,-18 0 16,17 0-16,-17 0 0,18 0 0,-18 0 15,0-1-15,0 1 0,0 18 16,0 0-16,0-19 0,0 19 0,0 0 16,-18-1-16,18 1 0,-17-18 0,17 17 15,-18-17-15,18 18 0,0-18 16,0-1-16,0 1 0,0 18 0,0-18 16,18 17-16,-18-17 0,17 0 15,-17 0-15,0 18 0,0-18 0,0 0 16,0 17-16,0-17 0,0 18 0,0-19 15,-17 19-15,-1-18 0,0 0 16,18 0-16,-17 0 0,-1 0 16,18 0-16,0-1 0,0-16 0,0-1 15,0 0-15,0-17 0,0 17 16,0-17-16,0-1 0,0 1 0,0 0 16,0-1-16,18 1 0,-18 0 15,0-1-15,17-17 0,-17 18 16,0 0-16,18-18 0,0 0 15,-1 0 1,1 0-16,0 0 0,-1 0 16,1 0-16,-1 0 0,19 0 15,-19-18-15,19 18 0,-1 0 0,0-18 16,0 1-16,18 17 0,-17 0 16,17-18-16,-1 0 0,1 18 15,18-17-15,0 17 0,-1-18 0,18 18 16,0 0-16,1-18 0,16 18 15,-16-17-15,17 17 0,-18 0 0,18 0 16,-1 0-16,1 0 0,0 0 16,18 0-16,-19 0 0,19 0 0,-1 0 15,1 0-15,-1 0 0,1 0 0,-1 0 16,1 0-16,17 17 0,-18-17 16,18 18-16,-17-18 0,-1 0 0,18 18 15,-17-18-15,-1 0 16,18 0-16,-17 17 0,-1-17 0,1 0 0,-1 0 15,-17 18-15,18-18 16,-19 18-16,1-18 0,-17 0 0,16 0 16,-16 17-16,-1-17 0,0 0 0,-18 0 15,1 0-15,-18 0 0,0 0 16,0 0-16,0 0 0,0 0 0,0 0 16,-1 0-16,-16 0 0,17 0 15,-18 0-15,18 0 0,-18 0 16,18 0-16,-18 0 0,1 0 0,-1 0 15,0 0-15,0 0 0,1 0 0,-1 0 16,0 0-16,1 0 16,-1 0-16,0 0 0,18 18 0,-18-18 0,18 18 15,-18-18-15,1 0 16,-19 17-16,19 1 0,-19-18 0,1 0 16,0 0-16,-1 17 0,1-17 15,0 0 1,-18 18-16,17-18 0,1 18 15,-1-18-15,1 0 16,0 0-16,-1 0 0,1 0 16,0 17-16,17-17 0,0 0 0,0 0 0,1 0 15,-1 18-15,0-18 16,1 0-16,-1 0 0,0 0 0,0 0 16,1 0-16,-19 0 0,1 0 15,0 0-15,-1-18 0,1 18 16,0-17-16,-1-1 0,1 0 0,-1 18 15,-17-17-15,18-1 0,-18 1 16,18-1-16,-1 0 16,-17 1-16,18-1 0,-18 0 0,18 18 15,-18-17-15,17-1 0,-17 0 0,18 1 16,-18-1-16,18 1 0,-18-1 16,17 0-16,-17 1 0,0-1 0,18-17 15,-18 17-15,17-17 16,-17 17-16,18-17 0,0 0 0,-18-1 15,17 1-15,1 0 0,-18-1 16,18 1-16,-18 0 0,0-18 16,17 18-16,1-1 0,-18 1 0,18-18 15,-18 18-15,17 0 0,-17-18 16,18 18-16,-1-18 0,-17 17 0,18-17 16,-18 0-16,18 1 0,-1 16 15,1-17-15,0 0 0,-1 1 16,1-1-16,0 17 0,-1-17 0,-17 1 15,18 16-15,0-17 0,-1 18 16,1-18-16,-18 18 0,17 0 16,1-18-16,0 17 0,-1-17 15,-17 18-15,18 0 0,0-18 0,-1 18 16,1-1-16,-18-16 0,18 16 16,-1 1-16,1-18 0,-1 18 15,-17-18-15,18 18 0,0-18 0,-18 0 16,17 17-16,1-16 0,-18-1 15,18 0-15,-18 0 0,17 0 0,1 0 16,0-18-16,-1 18 0,1 1 16,-18-1-16,17 0 0,1 0 15,0 0-15,-1 0 0,19 0 0,-19-17 16,1 17-16,0 0 16,-1-18-16,19 18 0,-19 0 15,1 0-15,-1 0 0,1 1 0,0 16 16,-1-17-16,1 0 0,0 18 15,-1-18-15,1 0 0,-18 18 16,0-18-16,35 18 0,-35-18 0,18 18 16,-1-18-16,1 17 0,0-16 15,-1 16-15,1 1 0,-18-18 0,0 18 16,0 0-16,0-1 0,0 1 16,0-18-16,0 18 0,0-1 15,0 1-15,0 0 0,0-18 16,0 18-16,0-1 0,0 1 15,0 0-15,0 0 0,0-1 0,0 1 16,0 0-16,0 0 0,0 17 16,0-17-16,0-1 0,0 19 0,0-19 15,0 1-15,0 17 0,0-17 16,0 0-16,0 0 0,0 17 0,0-17 16,0-1-16,0 19 0,0-18 15,0-1-15,0 1 0,0 0 0,0 17 16,0-17-16,0 0 0,0-1 15,0 1-15,0 0 0,0 17 16,0-17-16,0-1 0,0 1 16,0 18-16,0-19 0,0 19 15,0-1-15,0-17 0,0 17 0,0-17 16,0 17-16,0 1 0,0-19 16,0 19-16,0-1 0,0 0 0,-18-17 15,-17 17-15,17 1 0,-17-1 16,18 1-16,-1-1 0,0 0 15,1 1-15,-1 17 0,0-18 16,18 0-16,-17 18 0,-1 0 16,0 0-16</inkml:trace>
  <inkml:trace contextRef="#ctx0" brushRef="#br0" timeOffset="8275.0046">25982 7073 0,'0'0'0,"53"0"0,-18 0 0,18 0 16,0 0-16,18 0 0,-18 0 0,17 0 16,18 0-16,1 0 0,-1 0 15,0 18-15,0-18 0,0 17 16,0-17-16,1 18 0,-1-18 16,0 18-16,-17-1 0,17-17 0,0 18 15,18-18-15,-18 18 0,18-18 16,-18 17-16,18 1 0,-18-18 15,0 18-15,0-1 0,1-17 16,17 18-16,-18-1 0,0-17 0,18 18 16,0 0-16,-18-18 0,18 17 15,-18 1-15,0 0 0,0-18 0,0 17 16,1 1-16,-19 0 0,18-18 16,-17 17-16,17 1 0,-17-18 15,17 18-15,0-1 0,0-17 0,-17 18 16,17-18-16,-17 17 0,-1-17 15,1 18-15,-1 0 0,1-18 0,-1 0 16,18 17-16,-17 1 0,17-18 16,-17 0-16,-1 18 15,19-1-15,-19-17 0,1 0 0,-1 18 16,-17-18-16,18 0 0,-18 18 16,0-1-16,17-17 0,-17 18 0,18-18 15,-19 17-15,19-17 0,0 0 16,-1 18-16,18-18 0,-17 18 15,-1-18-15,1 0 0,17 17 16,-35 1-16,18-18 0,-18 18 0,17-18 16,-17 0-16,0 17 0,0-17 15,-18 0-15,18 18 0,0 0 16,18-18-16,-19 0 0,1 17 16,18 1-16,-18-18 0,17 17 15,1-17-15,-18 18 0,17-18 16,19 18-16,-19-1 0,18-17 0,-70 18 15,-18 0-15,0-1 16,0 1-16,0 0 31,0-1-15,0 1 0,0 0 30,0-36 17</inkml:trace>
  <inkml:trace contextRef="#ctx0" brushRef="#br0" timeOffset="13983.9963">5292 3792 0,'17'0'15,"-17"36"16,0-19-31,0 1 0,-17 35 16,-19-18-16,19 18 0,-1 18 16,-17-1-16,0 1 0,-1 17 0,1-18 15,-18 19-15,18-1 0,-18 0 16,0 18-16,0-18 0,0 0 0,0 0 16,0 1-16,18-19 0,0 1 15,-1-1-15,1-17 0,18-18 0,-1 1 16,0-1-16,18 0 0,0-17 15,0 0-15,0-1 0,0-34 47,0-1-47,18 0 16,-18 1-16,0-1 0,18 0 16,-18 1-16,17-1 0,-17 0 15,18 1-15,-18-18 0,17-1 0</inkml:trace>
  <inkml:trace contextRef="#ctx0" brushRef="#br0" timeOffset="14554.9982">5133 4639 0,'0'0'0,"35"-18"0,0 1 16,18-19-16,-17 19 0,17-18 15,-1 17-15,1-17 0,0 17 0,-17 0 16,-1-17-16,18 17 0,-36 1 16,1 17-16,0-18 0</inkml:trace>
  <inkml:trace contextRef="#ctx0" brushRef="#br0" timeOffset="15235.9984">5168 4022 0,'18'-18'15,"-1"0"-15,1 1 16,0 17-16,17-18 0,-17 0 15,17 1-15,18-18 0,0 17 0,0 0 16,0 1-16,17-19 0,-17 19 16,18-1-16,-18-17 0,-1 17 0,1 1 15,0-1-15,-17 0 0,-1 18 16,0 0-16,-17-17 0,-1 17 0,1 0 16,-36 0-1</inkml:trace>
  <inkml:trace contextRef="#ctx0" brushRef="#br0" timeOffset="16134.9973">6279 4322 0,'0'0'0,"18"0"15,17 0-15,-17 0 0,0 0 0,17 0 16,-17 0-16,17 0 0,-18 17 15,19 1-15,-19-18 0,19 17 0,-19 1 16,1 0-16,0-1 0,-18 1 16,17 0-16,-17-1 0,0 19 0,0-19 15,0 1-15,-17-1 0,-19 19 16,19-19-16,-19 1 0,1 0 16,17-1-16,-17 1 0,0 0 15,0-1-15,17-17 0,-17 0 0,17 0 16,-17 0-16,17 0 0,1 0 15,-1 0-15,0 0 0,18-17 0,-17-1 16,17-17-16,0 17 0,0-17 16,0 17-16,0-17 0,17 0 0,1-1 15,0-17-15,17 18 0,0 0 16,0 0-16,1-18 0,-1 17 0,18 1 16,-18 0-16,18-1 0,0 19 15,0-18-15,0 17 0,0-17 0,-18 17 16,18 18-16,-18-18 15,0 18-15,1 0 0</inkml:trace>
  <inkml:trace contextRef="#ctx0" brushRef="#br0" timeOffset="16520.0045">7320 4357 0,'0'0'0,"-18"17"16,1 1-16,-1 0 0,18-1 16,-17-17-16,17 18 0,0 0 0,0-1 15,0 1-15,0 0 0,17-18 31,1 0-31,-1 0 16,1 0-16,0 0 0,17-18 16,-17 0-16,-1 1 0,19-1 0,-19-17 15,1 17-15,0 0 0,-18 1 16,0-1-16,0 1 0,0-1 0,0 0 16,0 1-16,-18 17 15,0-18-15,1 18 0,-19 0 0,19 0 16,-1 0-16,0 0 0,1 0 15,-1 0 1</inkml:trace>
  <inkml:trace contextRef="#ctx0" brushRef="#br0" timeOffset="16966.9982">7796 4498 0,'0'0'0,"-17"18"0,-1-18 15,0 0-15,1 0 0,-1 0 16,18-18 15,18 0-31,-1 1 0,1-1 16,17-17-16,1 17 0,-1-17 0,18 0 16,0 17-16,-18-17 0,18-1 15,0 19-15,0-1 0,0 0 0,-18 1 16,18 17-16,-35-18 0,17 18 15,0 0-15,-17 0 0,17 18 0,-17-1 16,-1 1-16,1 0 0,-18 17 16,18-17-16,-18 17 0,17 0 0,-17-17 15,0 17-15,18-17 0,-18-1 16,0 1-16,0 0 0,17-1 16,1-17-16,0 0 0</inkml:trace>
  <inkml:trace contextRef="#ctx0" brushRef="#br0" timeOffset="17534.9983">8961 3969 0,'0'0'0,"-18"0"0,18-18 16,-18 0-16,18 1 0,0-1 15,18 1-15,0-1 0,17 0 16,0 1-16,0-1 0,18 0 16,0 18-16,-18-17 0,18-1 15,0 0-15,0 1 0,18-1 0,-18 1 16,0-1-16,17 18 0,-17-18 15,0 1-15,0 17 0,-18 0 0,0-18 16,1 18-16,-19 0 0</inkml:trace>
  <inkml:trace contextRef="#ctx0" brushRef="#br0" timeOffset="18186.9969">9384 3104 0,'0'0'0,"0"18"15,18 0-15,-1-1 0,1 1 0,-18 17 16,17 1-16,-17-1 0,18 0 16,-18 18-16,0 0 0,0 0 0,0 17 15,0-17-15,0 0 0,0 0 16,0 18-16,0-18 0,0 17 0,0-17 16,0 0-16,0 0 0,0 0 15,0 0-15,0-18 0,0 0 16,0 1-16,-18-1 0,18 0 15,0-17-15,0-1 0,-17 1 0,17 0 16,0-1-16,0-34 31</inkml:trace>
  <inkml:trace contextRef="#ctx0" brushRef="#br0" timeOffset="19878.9971">26970 5997 0,'0'0'0,"-18"18"0,18-1 0,-17 1 15,-1 17-15,0-17 0,1 17 16,-1 1-16,0-1 0,-17 0 16,0 18-16,-18-18 0,18 18 15,-18 0-15,0 0 0,0 0 0,18-18 16,-18 18-16,0 0 0,0-18 16,18 1-16,-1-1 0,1-17 0,0 17 15,17-17-15,0-1 0,18 1 16</inkml:trace>
  <inkml:trace contextRef="#ctx0" brushRef="#br0" timeOffset="20501.9991">26529 6297 0,'0'0'0,"18"-18"16,34 1-16,-16 17 0,17-18 15,17 18-15,1-17 0,-1 17 0,1 0 16,17 0-16,-17 0 0,-1 0 16,1 0-16,-1 0 0,-17 0 0,0 0 15,0 0-15,0 0 0,-18 0 16,0 0-16,1 0 0,-19 17 0,1 1 16,-18-1-16,-18 1 15,-17-18-15,0 18 16,0-1-16,-18-17 0,0 18 0,-18-18 15,18 18-15,-17-1 0,17-17 16,0 0-16,0 18 0,18 0 16,-1-18-16,19 0 0,-1 17 15,18 1-15,18-1 16,-1-17-16,1 0 0,17 0 16,1 18-16,-1-18 0,0 0 15,0 18-15,1-18 0,-1 0 0,-17 0 16,-1 0-16,1 0 0,0 17 15,-36-17 1,0 18-16,-17 0 0,0-18 16,-18 17-16,0 1 0,-18-18 0,18 0 15,-17 18-15,17-18 0,0 0 16,0 0-16,18 17 0,0-17 16,-1 0-16,19 18 0,-1-18 15,36 0-15,17 0 16,18 0-16,0 0 0</inkml:trace>
  <inkml:trace contextRef="#ctx0" brushRef="#br0" timeOffset="20924.9989">27958 6562 0,'0'0'0,"-53"17"0,0-17 0,0 18 16,0-18-16,0 18 0,0-18 15,18 17-15,-18 1 0,18-1 16,-1-17-16,1 18 0,0 0 0,17-1 16,1 1-16,-1-18 0,18 18 15,-18-1-15,18 1 16,0 0-16,18-18 15,0 0-15,17 0 0,-18 0 0,19 0 16,-19 0-16,19 0 16,-1-18-16,-17 0 0,17 18 0,0 0 15,-17-17-15,17-1 0,-17 18 16,-1 0-16,1 0 0,0 0 0,-1 0 16,-34 18 15,-1-1-31,18 1 15,-18-18-15,18 18 0,-17-1 0,17 1 16,17-18 0,19 0-16,-1 18 0</inkml:trace>
  <inkml:trace contextRef="#ctx0" brushRef="#br0" timeOffset="21139.9969">28716 6773 0,'-18'0'0,"1"0"16,-18 0-16,17 0 0,-17 0 0,-1 18 15,1 0-15,-18-1 0,18 1 16,0 0-16,-1-1 0,19 1 0,-1-1 16,18 1-16,0 0 0,0-1 15,0 1-15,18 0 16,17-18-16,0 0 0,1 0 15,16 0-15,1 0 0,-17 0 0</inkml:trace>
  <inkml:trace contextRef="#ctx0" brushRef="#br0" timeOffset="23223.0016">29069 6826 0,'0'18'15,"0"0"1,0-1-16,-18 1 0,-17 17 0,0 0 16,-1 18-16,1 0 0,-18 0 15,0 18-15,-17-1 0,17 1 16,0 17-16,0-17 0,0-1 0,0-17 15,18 18-15,0-19 0,-1 1 16,1 0-16,0-17 0,17 16 0,-17-16 16,17-1-16,1-17 0,-1 17 0,18-17 15,-18-1-15,18 1 0,0 0 16,36-18 15</inkml:trace>
  <inkml:trace contextRef="#ctx0" brushRef="#br0" timeOffset="23575.9964">29810 7144 0,'-18'0'31,"-17"0"-31,0 17 16,-1 1-16,-17 0 0,0-1 16,0 19-16,-17-19 0,-1 18 0,-17 1 0,0-1 15,0 18-15,17-18 0,-17 1 16,0-1-16,17 0 0,18 0 16,-17-17-16,35 17 0,-1-17 15,1 0-15,17-1 0,18 1 0,0-1 16,0 1-16,36-18 0,-1 0 15,0 18-15,18-1 0,0-17 16,18 0-16,-19 0 0,19 18 0,0-18 16,-18 18-16,17-18 0,-17 0 15,0 0-15,0 0 0,0 0 0,-18 0 16,18 0-16,-18 0 0</inkml:trace>
  <inkml:trace contextRef="#ctx0" brushRef="#br0" timeOffset="23886.997">29916 7761 0,'0'0'0,"17"-18"0,1 1 0,-1-1 0,1 1 15,0-1-15,-18 0 0,0 1 16,0-1-16,0 0 16,-18 18-16,-17 0 15,17 0-15,1 0 0,-1 0 16,0 0-16,-17 18 0,17 17 0,-17-17 16,17 17-16,1-17 0,17 17 15,-18 0-15,18 1 0,0-19 0,0 19 16,35-19-16,-17 18 0,0-17 0,17-18 15,0 18-15</inkml:trace>
  <inkml:trace contextRef="#ctx0" brushRef="#br0" timeOffset="24187.0042">30515 7867 0,'-17'-18'0,"-1"18"16,18-17-16,-18-1 0,18 0 15,-17 1-15,17-1 16,0 0-16,0 1 0,0-1 16,17 18-16,1-17 0,17-1 15,-17 18-15,0-18 0,-1 18 0,18 0 16,-17 0-16,17 0 0,1 0 15,-1 0-15,0 0 0,0 18 16,1 0-16,17-1 0,0-17 0,-18 18 16,18-1-16,0-17 0,0 18 15,0-18-15,-18 18 0,18-18 0</inkml:trace>
  <inkml:trace contextRef="#ctx0" brushRef="#br0" timeOffset="24547.9968">31538 7779 0,'0'0'15,"18"0"-15,0 0 0,-54 0 16,19-18-1,-19 18-15,19 0 0,-19 0 16,1 0-16,0 0 0,0 0 16,-1 18-16,1-18 0,0 17 15,17 1-15,-17 0 0,17-18 0,1 17 16,-1 1-16,53-36 31,-17-17-15,17 17-16,18 1 0,-18-19 0,18 1 15,0-18-15,0 18 0,0-18 16,0 0-16,0 0 0,17 0 0,-17 0 16,18-17-16,-18 17 0,17 18 15,-34-1-15,-1 1 0,0 0 16,-17 17-16,-1 1 0,-34 52 31,-1-18-31,-17 36 0,0 0 0,-18 0 16,0 0-16,18 18 0,-18-18 15,17 17-15,1-17 0,0 0 0,17 0 16,1-18-16,17 0 0,0 1 16,0-19-16,0 1 0,17 0 0</inkml:trace>
  <inkml:trace contextRef="#ctx0" brushRef="#br0" timeOffset="38373.6302">11889 8590 0,'0'18'157,"0"-1"-142,0 1 17,17-18-17,1 0 16,-36 0 32,1 0-63,-1 0 16,0 0-1,18 18 32,18-18-31,0 0-16,-1 0 0,1 0 31,0 0-31,-36-18 62,0 18-62,1 0 0,-1 0 32,0 0 186,1 0-202,-1 0 0,0 0-1,1 0 1,-1 0 0,0 0-16,1 0 15,-1-18 32,1 18-31,-1 0-1,0 0 17,36 0 108,0 0-124,-1 0-16,1 0 0,-1 0 15,1 0-15,0 0 0,-1 0 0,19 18 16,-19-18-16,19 0 0,-1 0 16,0 0-16,0 0 0,-17 0 15,17 0-15,1 0 0,-1 0 0,0 0 16,0 0-16,1 18 0,-1-18 16,-17 0-16,17 0 0,0 0 0,-17 0 15,-1 0-15,19 0 0,-19 0 16,1 0-16,0 0 0,-1 0 0,1 0 15,0 0-15,-1 0 0,1 0 16,0 0-16,-1 0 0,1 0 0,-1 0 16,1 0-16,0 0 0,-1 0 15,1-18-15,0 18 0,-1 0 16,1-18-16,0 18 0,-1 0 16,1 0-16,-1 0 0,1-17 15,0 17-15,-1 0 0,1 0 0,0-18 16,17 18-16,-17-18 0,-1 18 15,1 0-15,17 0 0,-17 0 0,17-17 16,-17 17-16,17 0 0,-17-18 16,17 18-16,-17 0 0,17 0 0,-18 0 15,19 0-15,-1-17 0,-17 17 16,17 0-16,-17 0 0,17 0 0,0 0 16,-17 0-16,17-18 0,-17 18 15,17 0-15,-17-18 0,17 18 16,-18 0-16,19 0 0,-19 0 0,19-17 15,-19 17-15,19 0 0,-19-18 16,1 18-16,17 0 0,-17 0 16,-1 0-16,19 0 0,-19-18 0,1 18 15,17 0-15,-17 0 0,17 0 16,0 0-16,-17 0 0,17-17 0,1 17 16,-19 0-16,19 0 0,-19-18 15,18 18-15,-17 0 0,17 0 0,-17 0 16,17 0-16,-17 0 0,0 0 15,-1 0-15,19-18 0,-19 18 0,1 0 16,17 0-16,-17 0 16,-1 0-16,1 0 0,0 0 0,-1-17 15,19 17-15,-19 0 0,1 0 16,17-18-16,-17 18 0,17 0 0,0 0 16,1 0-16,16-17 0,1 17 15,0-18-15,18 18 0,-18 0 0,17 0 16,1 0-16,-18 0 0,0 0 15,17-18-15,-17 18 0,0 0 0,-18 0 16,18 0-16,0 0 0,-17 0 16,16 0-16,1 0 0,-17 0 0,17 0 15,-1 0-15,-16 0 0,17 0 16,0 0-16,-1 0 0,1 0 16,0 0-16,0 0 0,-17 0 15,16 0-15,1 0 0,-17 0 0,17 0 16,-18-17-16,18 17 0,-18 0 15,0-18-15,1 18 0,-1 0 0,0 0 16,0 0-16,1 0 0,-1-18 16,0 18-16,1 0 0,-1 0 0,0 0 15,18 0-15,-18 0 0,18 0 16,0-17-16,0 17 0,0 0 16,0-18-16,0 18 0,17 0 0,-17 0 15,18-18-15,-18 18 16,0-17-16,0 17 0,17 0 0,-17 0 15,0-18-15,0 18 0,17 0 16,-17-17-16,0 17 0,18 0 0,-18 0 16,0 0-16,17-18 0,-17 18 15,18 0-15,-18 0 0,-1 0 0,19 0 16,-18-18-16,18 18 0,-1 0 16,1 0-16,-1 0 0,1 0 0,-1 0 15,18-17-15,-17 17 0,17 0 16,-17 0-16,-1 0 0,-17 0 15,18 0-15,-18 0 0,17 0 0,-17 0 16,0 0-16,0 0 16,0 0-16,0 0 0,0 0 0,17 0 15,-17 0-15,18 0 0,-1 0 16,1 17-16,-1-17 0,-17 0 0,18 18 16,0-18-16,-1 0 0,-17 0 15,18 18-15,-19-18 0,19 0 0,-18 0 16,17 17-16,-17-17 0,18 0 15,0 0-15,-1 0 0,18 18 16,-17-18-16,-1 0 0,-17 17 0,18 1 16,-1-18-16,-17 18 0,18-18 15,-18 17-15,17-17 0,-17 0 16,18 18-16,-1 0 0,-17-18 0,18 0 16,17 17-16,-17-17 0,-1 18 15,1-18-15,-1 0 0,-17 18 16,18-1-16,-18-17 0,0 0 0,-1 0 15,1 18-15,0-1 0,-17-17 16,17 0-16,-1 0 0,-16 18 0,-1-18 16,18 0-16,-18 0 0,0 0 15,-17 18-15,17-18 0,1 0 0,-19 0 16,1 0-16,0 0 0,17 17 16,-18-17-16,1 0 0,17 0 0,-17 0 15,0 0-15,-1 0 0,19 0 16,-19 0-16,1 0 0,0 18 0,17-18 15,-18 0-15,1 0 16,0 0-16,-1 0 0,19 0 0,-19 18 16,1-18-16,0 0 0,17 0 15,-18 0-15,1 0 0,0 17 0,17-17 16,-17 18-16,17-18 0,-17 18 16,-1-18-16,18 0 0,1 17 0,-19-17 15,19 0-15,-19 18 0,19-18 16,-19 17-16,19-17 0,-19 0 0,1 0 15,-1 18-15,1-18 0,0 0 16,-1 0 0,1 0 46,0 18 94,-1-18-156,1 17 0,17-17 16,-17 0-16,17 0 0,-17 18 0,-1-18 16,1 18-16,0-18 0,-1 0 15,1 0-15,0 0 16,-1 0 46,1 0-46,-1 0-16,-17 17 16,18-17-1,-36 0 126,1 0-125,-1 0-16,1 0 0,-1 0 15,-17 0-15,17 0 0,0 0 0,1 0 16,-1 0-16,0 0 0</inkml:trace>
  <inkml:trace contextRef="#ctx0" brushRef="#br0" timeOffset="39338.8063">25171 8608 0,'-18'0'94,"0"0"-79,1 0 1,-1 0-16,18-18 16,-18 18-16,1 0 0,-1 0 15,1 0 1,17-18-16,-18 18 16</inkml:trace>
  <inkml:trace contextRef="#ctx0" brushRef="#br0" timeOffset="40092.7023">24959 8484 0,'0'-17'15,"-18"17"1,1 0 0,-1 0-16,18-18 15,-18 18 1,18-18-16,-17 18 15,-1 0-15,1 0 16,17-17-16,17 17 78,1 0-78,-1 0 0,1 17 16,17 1-16,-17-18 0,17 18 15,1-18-15,-19 17 0,18 1 0,1-18 16,-1 18-16,-17-1 0,17 1 16,-17-1-16,17 1 0,-17 0 15,17-1-15,-18 1 0,1 0 16,0-1-16,17 1 0,-35 0 0,18-1 16,-1 1-16,1 0 0,0-1 15,-18 1-15,17-18 0,-17 17 0,18-17 16,-18 18-16,-18-18 62,1 0-62,-1 0 0,-17 0 0,17 0 16,-17 0-16,-18 0 16,18 0-16,-36 18 0,0-18 0,1 17 15,-18 1-15,-1-18 0,1 18 16,-18-18-16,36 17 0,-18 1 0,17-18 15,1 0-15,17 18 0,0-18 16,0 17-16,0-17 0,18 0 0,-1 0 16,19 18-16,-19-18 0,19 0 15,17 17 1,35-17 0,-17 0-16,-1 0 0</inkml:trace>
  <inkml:trace contextRef="#ctx0" brushRef="#br0" timeOffset="56013.083">15416 7990 0,'0'0'0,"-17"0"0,-1 0 0,18-17 0,-18-1 15,1-17-15,17 17 16,0 1-16,0-1 0,0-17 0,0 17 15,17-17-15,1 17 0,17-17 16,-17 0-16,17-1 0,1 1 0,-19 0 16,18-1-16,18 1 0,-17 0 15,-1 0-15,0-1 0,-17 1 16,17 0-16,0-1 0,1 19 0,-1-18 16,0 17-16,1 0 15,-1 1-15,0-1 0,0 18 0,1 0 16,-1-18-16,0 18 0,-17 0 15,-1 0-15,1 0 0</inkml:trace>
  <inkml:trace contextRef="#ctx0" brushRef="#br0" timeOffset="57947.1168">15928 7585 0,'0'0'0,"18"17"0,-1 1 16,18 0-16,-17 17 0,0-17 16,-1-1-16,-17 1 0,0-1 0,0 1 15,0 0-15,0-1 0,0 1 16,0 17-16,-17-17 0,-1 0 0,-17-1 15,17 1-15,-17-1 0,0 1 16,-1 0-16,1-1 0,-18-17 16,18 0-16,0 18 0,-1-18 0,-17 0 15,18 0-15,0 0 0,0 0 16,-1 0-16,1 0 0,0 0 0,-1-18 16,1 18-16,0-17 0,0-1 15,-1 18-15,1-18 0,17 1 0,-17 17 16,18-18-16,-19 1 0,19-1 15,-1 0-15,18 1 0,-18 17 16,18-18-16,0 0 0,0 1 16,0-1-16,0 0 15,0 1 1</inkml:trace>
  <inkml:trace contextRef="#ctx0" brushRef="#br0" timeOffset="60424.7166">15716 7602 0,'0'0'0,"-35"-17"0,0 17 16,-18-18-16,17 18 16,1-18-16,-18 1 0,18-1 0,-18 1 15,0 17-15,0-18 0,0 0 0,0 1 16,1-1-16,16 0 0,-17 1 16,0 17-16,18-18 0,-18 0 0,18 1 15,0-1-15,17 18 0,-17-18 16,17 1-16,-17 17 0,17-18 15,1 18-15,-1 0 0,18-17 16,0-1 0,18 18-1</inkml:trace>
  <inkml:trace contextRef="#ctx0" brushRef="#br0" timeOffset="61146.8466">17586 7673 0,'0'0'0,"35"0"15,-17 0-15,0 0 0,-1 0 16,1 0-16,-1 0 0,1 0 0,-18-18 15,18 1-15,-18-1 16,0 0-16,0 1 0,0-1 16,0 0-16,-18 1 0,0-1 15,1 1-15,-18-1 0,-1 0 16,-17 1-16,0-1 0,0 0 16,1 18-16,-1-17 0,0-1 15,-18 18-15,18-18 0,0 18 0,0 0 16,18 0-16,-18 0 0,18 0 15,0 0-15,17 0 0,-17 0 0,17 0 16,0 0-16,1 18 0,-1 0 16,1-1-16,17 1 0,0 17 15,0-17-15,0 0 0,0-1 16,17 1-16,1-1 0,17 1 0,-17 0 16,17-1-16,-17 1 15,17 0-15,0-1 0,18-17 0,-18 0 0,18 18 16,0-18-16,0 0 15,18 0-15,-1 0 0,1 0 0,-1 0 16,1 0-16</inkml:trace>
  <inkml:trace contextRef="#ctx0" brushRef="#br0" timeOffset="61763.9618">18821 7426 0,'-18'-18'0,"36"36"0,-71-36 0,17 18 0,1 0 15,0 0-15,0-17 0,-18 17 16,17-18-16,-16 18 0,16 0 0,-17 0 16,18 0-16,0 0 0,0 0 15,-1 0-15,1 0 0,0 18 0,17-1 16,-17 1-16,17 0 0,0-18 15,18 17-15,-17 1 0,17 0 0,0-1 16,0 1-16,0-1 16,0 1-16,35-18 0,-17 0 0,-1 0 15,19 18-15,-19-18 0,19 0 16,-1 0-16,0 0 0,0 0 16,1 0-16,-19 0 0,19-18 15,-1 18-15,-17-18 0,17 1 0,-18-1 16,1 18-16,17-17 0,-17-1 15,0 18-15,-18-18 0,17 18 16,1 0 0,-18 18-16,0 0 15,0-1-15,0 18 16,0-17-16,-18 17 0,1-17 0,-1 17 16,0-17-16,1 0 0,-1 17 15,0-18-15,18 1 0,-17 0 16,17-1-16,-18-17 15,36 0 1,-1 0 0,19-17-16,-19-1 0,19 0 15,-1 1-15,0-1 0,0-17 0,-17 17 16,17-17-16,1 17 0,-19-17 16,19 0-16,-1 0 0,-17 17 0,17-17 15,-18 17-15,1-17 0,17 17 16,-17 0-16,-18 1 0,18-1 0,-1 18 15</inkml:trace>
  <inkml:trace contextRef="#ctx0" brushRef="#br0" timeOffset="63079.1059">19244 7444 0,'0'0'0,"0"17"15,-18 1-15,1 0 0,17-1 0,-18-17 16,18 18-16,-18-1 0,18 1 15,0 0-15,0-1 0,0 1 0,0 0 16,0-1-16,0 1 16,18 0-16,0-1 0,-1-17 0,19 18 15,-19-18-15,1 0 0,17 0 16,-17 0-16,17 0 0,-17 0 0,17 0 16,-17 0-16,17 0 0,-17 0 15,-1 0-15,1 0 0,0-18 16,-1 1-16,1 17 0,-1-18 15,-17 0-15,0 1 0,18-1 0,0 18 16,-18-18-16,17 1 0,1 17 16,-18-18-16,18 0 15,-18 36 17,0 0-17,0-1 1,0 1-16,17 0 0,-17-1 15,18 1-15,0-18 16,-1 18-16,1-18 0,-1 0 16,1 17-16,17-17 0,-17 0 15,17 18-15,1-18 0,-1 0 0,0 0 16,0 0-16,1 0 0,-1 0 16,18 0-16,-18-18 0,18 1 0,-18-1 15,1 18-15,-1-18 0,0 1 16,0-1-16,-17 0 0,0 1 0,-1-1 15,-17 0-15,0 1 0,0-1 16,0 1-16,-17-1 0,-1 0 16,-17 18-16,17 0 0,-17 0 15,17 0-15,-17 0 0,0 0 16,17 0-16,-17 18 0,17-18 16,1 18-16,-1-1 0,0 1 0,18-1 15,-17 1-15,17 0 0,0 17 16,0-17-16,0-1 0,17 1 15,19 0-15,-19-1 0,18-17 16,1 0-16,-1 0 0,0 0 0,18 0 16,-18 0-16,18 0 0,-17 0 15,17-17-15,-1-1 0,-16 0 0,17 1 16,-18-1-16,0-17 0,-17 17 16,0-17-16,-18 17 0,17 1 0,-17-19 15,0 19-15,0-1 0,0 0 16,0 1-16,18 17 31,-1 17-31,1 1 0,17 0 16,-17-1-16,-18 19 0,18-19 15,-18 18-15,0-17 0,0 0 0,0 17 16,0-17-16,0-1 0,-18 19 16,0-19-16,1 1 0,-1-18 0,-17 17 15,17 1-15,-17-18 0,0 0 0,-1 0 16,19 0-16,-19 18 0,19-18 15,-1 0-15,0 0 0,18 17 16,18-17 0,0 0-16,-1 0 0,19 0 15,-1 0-15,0 0 0,1 0 16,-1 0-16,0 0 0,0-17 0,18-1 16,-17 0-16,-1-17 0,0 18 15,0-1-15,1-17 0,-1-1 0,0 1 16,-17 0-16,-1-18 0,19 18 15,-19-18-15,-17 17 0,18-17 0,0 18 16,-1-18-16,1 18 0,0 0 16,-1-1-16,1 19 0,0-18 0,-1 17 15,1 0-15,-1 1 0,1-1 16,0 0-16,-1 18 0,1 0 16,0 0-16,-1 0 15,-17 18-15,0 0 0,0-1 16,0 1-16,0 17 0,0 0 15,-17 1-15,-1-1 0,0 0 0,1 18 16,-19-18-16,19 18 0,-1-17 16,18 17-16,0-18 0,-17 0 0,17 0 15,0-17-15,0 17 0,0-17 16,0 0-16,17-1 0</inkml:trace>
  <inkml:trace contextRef="#ctx0" brushRef="#br0" timeOffset="63292.5527">21149 7497 0,'0'0'0,"-18"-18"0,-17-17 15,35 17-15,0 0 0,0 1 16,0-1-16,18 0 0,-1 18 16,36-17-16,0 17 0,0 0 15,18 0-15,-1 0 0,18 0 0,-17 0 16,17 0-16,-17 0 0,17 0 15,-18 17-15,-17 1 0,0-18 16,0 0-16,-17 0 0,-19 18 0,1-1 16</inkml:trace>
  <inkml:trace contextRef="#ctx0" brushRef="#br0" timeOffset="73676.0414">24412 10883 0,'0'0'0,"-17"0"0,-1 0 0,0 0 0,1 0 16,-1 0-16,0 0 15,1 0-15,-1 0 0,0 0 16,1 0-16,-1 0 0,1 0 0,-1 0 16,0 0-16,-17 0 0,17 0 15,-17 0-15,17 0 0,-17 0 0,18 0 16,-19 0-16,1 0 0,0 0 16,-1 0-16,1 0 0,0 0 0,0 0 15,-1 0-15,1 0 0,0 0 16,-18 0-16,18 0 0,-1 0 0,1 0 15,17 0-15,-17 0 0,0 0 16,0 0-16,17 0 0,-17 0 16,17 0-16,-17 0 0,17 0 15,-17 0-15,17 0 0,-17 0 0,17 0 16,1 0-16,-19 0 0,19 0 16,-19 0-16,19 0 0,-1-17 0,-17 17 15,17 0-15,1 0 0,-19 0 16,19 0-16,-19 0 0,19 0 0,-1 0 15,-17 0-15,17 0 0,-17 0 16,17 0-16,-17 0 0,17 0 0,-17 0 16,0 0-16,-1 0 0,1 0 15,0 0-15,0 0 0,-1-18 0,1 18 16,0 0-16,0 0 0,17 0 16,-17 0-16,-1-18 0,19 18 15,-19-17-15,1 17 0,0 0 16,0 0-16,-18-18 0,17 18 0,1 0 15,-18 0-15,0-18 0,18 1 16,-18 17-16,0 0 0,0 0 0,18-18 16,-18 18-16,0-18 0,0 18 15,18-17-15,-18 17 0,18 0 16,-18 0-16,18-18 0,-1 1 0,1 17 16,-18 0-16,18 0 0,0-18 15,-18 0-15,17 18 0,1 0 0,-18-17 16,0 17-16,18-18 0,-18 18 15,0 0-15,0-18 0,0 1 16,0 17-16,0 0 0,1-18 0,-1 18 16,0-18-16,0 18 0,18 0 15,-18-17-15,17-1 0,-17 18 0,0-18 16,18 18-16,-18 0 0,0-17 16,0-1-16,1 18 0,-1 0 0,0-17 15,0-1-15,-18 18 0,18-18 16,-17 18-16,17 0 0,0-17 0,0-1 15,-18 18-15,36 0 0,-18-18 16,0 1-16,0 17 0,1-18 16,-1 18-16,0 0 0,0-18 0,0 18 15,0-17-15,0 17 0,0 0 16,0 0-16,-17-18 0,17 18 0,0-17 16,-18 17-16,18 0 0,0 0 15,0-18-15,1 18 0,-1 0 0,0 0 16,17 0-16,-16-18 0,-1 18 15,0 0-15,17-17 0,-16 17 0,-1 0 16,0 0-16,0 0 0,0-18 16,0 18-16,-18 0 0,18-18 0,1 18 15,-1 0-15,0 0 16,0 0-16,0 0 0,18 0 0,-18 0 16,0-17-16,17 17 0,-16 0 15,-1 0-15,0 0 0,0 0 0,0 0 16,0 0-16,0 0 0,0 0 0,-17 0 15,17 0-15,-18 0 0,18 0 16,-17 0-16,17 0 0,-18 0 0,18 0 16,-17 0-16,17 0 0,0 0 15,-18 0-15,1 0 0,17 0 0,-18 0 16,1 0-16,-1 0 0,1 0 16,17 0-16,-18 0 0,1 0 15,17 0-15,0 0 0,0 0 0,0 0 16,18 0-16,-18 0 0,0 0 15,18 0-15,-18 0 0,0 0 16,17 0-16,-16 0 0,-19 0 0,18 0 16,0 0-16,-17 0 0,17 0 0,-18 0 15,1 0-15,17 0 0,0 0 16,-18 0-16,18 0 0,18 0 0,-18 0 16,0 0-16,18 0 0,-18 0 15,0 0-15,18 0 0,-18 0 0,18 17 16,-18-17-16,0 0 0,0 0 15,0 18-15,0-18 0,0 18 0,0-18 16,0 0-16,0 0 16,0 17-16,0 1 0,1-18 0,-1 0 15,0 18-15,17-18 0,-16 17 0,16-17 16,-17 0-16,0 18 0,18-18 16,-18 0-16,0 17 0,0 1 0,0-18 15,18 0-15,-18 18 0,0-18 16,0 17-16,18-17 0,-18 18 15,18-18-15,0 18 0,-18-1 0,17-17 16,1 18-16,0-18 0,0 18 16,-1-1-16,1-17 0,0 0 0,17 0 15,-17 0-15,17 0 16,1 0-16,-1 0 0,0 0 0,1 0 16,-1 0-16,0 0 0,1 0 15,-1 0-15,1 18 0,-1-18 16,0 17-16,1-17 0,-1 0 15,-17 18-15,17-18 0,0 18 0,-17-1 16,0-17-16,17 18 0,-17-18 16,17 0-16,-17 18 0,17-1 0,1-17 15,-1 0-15,0 0 0,1 18 16,-1-18-16,1 0 0,-1 0 0,0 0 16,1 0-16,17 18 15,-18-18-15,0 0 0,1 0 16,17 17-1</inkml:trace>
  <inkml:trace contextRef="#ctx0" brushRef="#br0" timeOffset="74119.0431">11536 10283 0,'0'0'0,"-35"18"0,-1 17 15,-17 1-15,18-19 0,0 19 0,0-19 16,-1 18-16,19-17 0,-1 0 15,18-1-15,0 1 0,0 0 16,18-18-16,-1 0 0,19 0 16,-1 0-16,18 0 0,-18 0 0,18 0 15,17 0-15,-17 0 0,18 0 16,-1 0-16,-17 0 0,18 0 0,-18 0 16,0 0-16,-18 0 0,0 0 15,1 0-15,-19 0 0</inkml:trace>
  <inkml:trace contextRef="#ctx0" brushRef="#br0" timeOffset="74984.1798">12894 10971 0,'0'0'0,"35"18"0,1 0 0,-1-1 15,0 1-15,0 0 0,1-1 0,-1 1 16,0 17-16,1 0 0,-19 1 16,1-1-16,-1 0 0,-17 1 0,18 16 15,-18-16-15,0-1 0,0 0 16,0 1-16,0-1 0,-18 0 0,1 0 15,-18 1-15,17-1 0,-17 0 16,17-17-16,-17 17 0,-1-17 0,1-1 16,0 1-16,17 0 0,-17-1 15,0-17-15,17 0 0,-17 18 16,17-18-16,-17 0 0,17 0 0,1 0 16,-1 0-16,0 0 0,1 0 15,17-18-15,0 1 0,0-1 16,0 0-16,0-17 0,17 17 15,19-17-15,-1 0 0,0 0 16,0-18-16,18 0 0,18 18 0,-18-36 16,17 18-16,1 0 0,-1 0 0,1 0 15,0 0-15,-1 18 0,1-18 16,-18 36-16,-1-19 0,1 19 16,-17-1-16,-1 0 0,-17 18 0,-1 0 15,1 0-15</inkml:trace>
  <inkml:trace contextRef="#ctx0" brushRef="#br0" timeOffset="75360.1547">14164 11430 0,'0'0'0,"35"-18"0,-17 1 16,17 17-16,-17-18 0,-1 0 0,1 1 16,0 17-16,-18-18 0,17 1 15,-17-1-15,0 0 16,0 1-16,0-1 16,-17 18-1,-1 0-15,-17 0 0,17 0 0,1 18 16,-19-1-16,1-17 0,0 36 15,-1-19-15,1 1 0,0 17 0,0 0 16,17 1-16,-17-19 16,17 19-16,0-1 0,18 0 0,0-17 15,0-1-15,0 19 0,0-19 16,18 1-16,17 0 0,1-18 0,-1 0 16,0 0-16,0 0 0,18 0 15,-17 0-15,17 0 0,-1-18 0</inkml:trace>
  <inkml:trace contextRef="#ctx0" brushRef="#br0" timeOffset="75697.1578">14993 11130 0,'0'0'0,"-18"0"15,1 18-15,-1-18 0,0 17 16,18 1-16,0 0 16,0-1-16,18-17 0,0 18 0,-1 0 15,1-1-15,0 1 0,-1 0 16,-17 17-16,18-18 0,-18 1 0,18 0 16,-18 17-16,0-17 0,0 17 15,0-17-15,-18 17 0,0-18 16,-17 19-16,17-19 0,-17 1 0,0 17 15,0-17-15,-1 0 0,1-1 16,0 1-16,-1-18 0,19 17 16,-1-17-16,1 18 0,-1-18 0,18-18 31,0 1-31</inkml:trace>
  <inkml:trace contextRef="#ctx0" brushRef="#br0" timeOffset="76240.5067">15452 11536 0,'0'0'0,"17"35"0,-17-17 16,18-1-16,-18 19 0,0-19 0,0 1 15,0 17-15,0-17 0,0 17 16,0-17-16,0 17 0,0 0 0,0 1 16,-18-19-16,18 19 0,0-1 15,0-18-15,0 1 0,0 0 16,0-1-16,0 1 0,-17 0 16,-1-18-1,0 0 1,18-18-16,-17 0 0,17 1 15,0-1-15,0-17 0,0 0 16,0-1-16,0 1 0,0 0 0,0-1 16,0-17-16,17 1 0,1-1 15,17 0-15,1 0 0,-1-18 16,0 1-16,18-1 0,0 18 0,18-17 16,-1 17-16,1 17 0,-1 1 0,1 0 15,-1 0-15,1 17 0,-18 0 16,0 18-16,0 0 0,-18 0 15,0 0-15,-17 0 0,-1 18 16,-17 17-16,0-17 0,-17 17 0,-1 18 16,-17-18-16,-18 18 0,0 0 15,0 0-15,0-18 0,0 18 0,0-17 16,0-1-16,1 0 0,16-17 16,19 17-16,-1-17 0,0-1 0,36-17 31</inkml:trace>
  <inkml:trace contextRef="#ctx0" brushRef="#br0" timeOffset="76627.1959">17039 11307 0,'0'0'0,"0"17"0,0 1 0,0-1 0,0 1 0,18-18 16,-1 18-16,1-1 15,0 1-15,-1-18 0,1 0 0,0 18 16,-1-18-16,19 0 0,-19 0 15,1 0-15,17 0 0,-17 0 0,-1 0 16,1-18-16,0 18 0,-1-18 16,1 1-16,0-1 0,-18 0 0,17 1 15,-17-1-15,0 1 16,0-1-16,0 0 0,0 1 0,-17 17 16,-1-18-16,0 18 0,1-18 15,-1 18-15</inkml:trace>
  <inkml:trace contextRef="#ctx0" brushRef="#br0" timeOffset="77001.1851">17833 11412 0,'0'-17'16,"0"-1"-16,18-17 15,-1 17-15,1 1 0,-1-1 16,-17 0-16,36-17 0,-19 17 0,19 1 15,-1-1-15,0 0 0,18 18 16,-18 0-16,18 0 0,0 0 0,-17 0 16,16 0-16,-16 0 0,-1 18 15,0 0-15,1-1 0,-19 1 16,18 0-16,-17-1 0,0 1 16,-1 0-16,1 17 0,0-35 0,17 17 15,-17 1-15,17-18 0,0 0 16,18 18-16,-18-18 0,18 0 0</inkml:trace>
  <inkml:trace contextRef="#ctx0" brushRef="#br0" timeOffset="77307.1878">19791 11201 0,'0'0'0,"17"17"16,1 1-16,17 0 0,-17-18 15,17 17-15,-17 1 0,0 0 0,-1-1 16,1 1-16,-18-1 0,0 1 16,0 0-16,0-1 0,0 1 0,-18 0 15,1-1-15,-19 19 0,1-19 16,0 1-16,-1-1 0,1 1 0,-18-18 15,0 18-15,18-18 16,-18 0-16,0 0 0,18 0 0,-18 0 16,18 0-16,-1 0 0,19 0 15</inkml:trace>
  <inkml:trace contextRef="#ctx0" brushRef="#br0" timeOffset="77652.1842">20408 11324 0,'0'0'0,"35"-17"0,1-1 16,-1 0-16,-17 1 0,17-19 15,-17 19-15,-18-1 0,17-17 0,-17 17 16,0 0-16,0 1 0,-35 17 15,0 0-15,-1 0 0,1 0 0,-18 0 16,0 0-16,0 17 0,-17 1 16,17 17-16,18 1 0,-1-1 15,1 0-15,17 1 0,18-1 0,0 0 16,0 0-16,36 1 0,-1-1 16,18-17-16,0-1 0,0 1 0,0-1 15,0-17-15,17 0 16,-17 0-16,0 0 0,0 0 0,0 0 15,-18 0-15,0 0 0,1-17 16,-1-1-16,-17 18 0</inkml:trace>
  <inkml:trace contextRef="#ctx0" brushRef="#br0" timeOffset="79541.0444">19861 11236 0,'-17'0'31,"-1"-18"1,0 18-17,18-17 1,-17-1-16,17 0 16,0 1-16,0-1 15,0 0 1,0 1-16,0-1 0,0 1 15,17 17-15,1-18 16,17 18-16,-17 0 0,0-18 0,-1 1 16,19 17-16,-19 0 0,18 0 15,1 0-15,-1-18 0,-17 18 0,17 0 16,0 0-16,-17 0 0,0 0 16,17 0-16,-18 0 0,1 0 0,0 0 15,-1 0-15,-34 0 94,-1 0-94,0 0 16,1 0-16,-1 0 15,1 0-15,-1 0 16,-17 0-1,35-18 1,-18 18-16,0 0 16</inkml:trace>
  <inkml:trace contextRef="#ctx0" brushRef="#br0" timeOffset="81173.129">17604 11183 0,'-18'0'31,"18"-18"-15,-18 18-16,1 0 0,17-17 0,-18 17 16,0 0-16,1 0 15,-1 0-15,0 0 0,1 0 16,-1 0-16,1 0 0,-19 0 16,19 0-16,-1 0 0,0 0 15,-17 0-15,17 17 0,-17 1 0,18-18 16,-1 18-16,-17-1 0,17 1 15,0 0-15,1-1 0,-1 1 0,18 0 16,0-1-16,-18 1 0,18-1 16,0 1-1,18-18 17,0 0-32,-1 0 0,1 0 15,0-18-15,-1 18 16,1-17-16,-18-1 0,0 1 15,18-1-15,-18 0 16,17 18-16,1-17 0,-1-1 16,1 0-16,0 18 0,-1 0 15,1-17-15,0-1 0,-1 18 16,1 0-16,0 0 0,-1-18 0,1 18 16,-1 0-16,-17-17 15,18 17-15,0 0 16,-36 0 31,0 17-47,1-17 0</inkml:trace>
  <inkml:trace contextRef="#ctx0" brushRef="#br0" timeOffset="102076.5563">14817 5045 0,'0'17'0,"0"1"0,0 0 16,0-1-16,0 19 0,-18-19 0,18 18 15,-18-17-15,1 17 0,-1 1 16,0-1-16,18 18 0,-17-18 0,17 18 16,-18-18-16,1 18 0,17 0 15,-18-18-15,18 18 0,-18-17 0,18-1 16,-17 18-16,17-18 0,0 0 15,0-17-15,-18 17 0,18-17 16,0 17-16,0-17 0,0-1 0,0 1 16,0 0-16,0-1 0,0 1 15,0 0-15,0-1 16,0-34 46,0-1-46,0 0-16,0 1 16,0-1-16,0 0 0,0-17 0,0 18 15,0-19-15,18 1 0,-18 0 16,17-18-16,1 18 0,-18-18 0,18 0 16,-1 0-16,1-18 0,-1 18 15,19-17-15,-19-1 0,19 1 0,-1-1 16,0 1-16,18-19 0,0 19 15,0-1-15,0 1 0,0-1 0,17 18 16,-17-17-16,18 17 0,-1 0 16,-17 18-16,0-1 0,0-17 0,0 36 15,0-19-15,0 1 0,-18 18 16,0-1-16,1 0 0,-1 18 0,-17 0 16,17 0-16,-17 0 15,-1 0-15,1 0 0,-1 0 0,-17 18 16,18-18-16,-18 18 0,0-1 15,0 18-15,0-17 0,0 0 0,0-1 16,0 19-16,0-19 0,-18 19 16,-17-1-16,18-18 0,-1 19 0,0-1 15,-17 0-15,17-17 0,-17 17 16,0 18-16,17-18 0,-17 1 0,-18-1 16,18 0-16,-1 1 0,-17-1 15,18-18-15,-18 19 0,18-19 0,-18 1 16,18 0-16,0-1 0,-18 1 15,17 0-15,19-18 0,-19 0 16,1 0-16,18 0 0,-1 0 0,0 17 16,1-17-16,-1 0 15,18 18 48,0-1-48,-18 1 1,18 0-16,-35-18 16,35 17-16,-18-17 0,1 18 15,-1-18-15,0 0 16,1 0 0,34-18 46,1 18-62,0-17 16,-1 17-16,1 0 15,0 0-15,-1 0 0,1 0 16,17 0-16,-17 0 0,0 17 0,-1 1 16,1 0-16,-1-1 0,1 19 15,0-1-15,-18 0 0,17 0 0,-17 1 16,0 17-16,0-18 0,0 18 15,18 0-15,-18-18 0,18 0 0,-1 18 16,1-18-16,0-17 0,-1 17 16,1-17-16,-1 0 0,1-1 0,17 1 15,-17-18-15,17 0 0,1 0 16,-1-18-16,0 1 0</inkml:trace>
  <inkml:trace contextRef="#ctx0" brushRef="#br0" timeOffset="102350.8597">16210 4886 0,'0'0'0,"0"-18"0,0-17 0,0 17 16,0-17-16,0 17 0,0 1 0,0-1 16,-18 18-1,18 18-15,-17 17 0,17-17 16,0 17-16,0 0 0,-18 1 15,18-1-15,0 0 0,0 0 0,0 18 16,0-17-16,0-1 16,0 18-16,0-18 0,0 0 0,0 18 15,18-17-15,-1-1 0,-17 0 0,18 0 16,0-17-16,-1 17 0,-17-17 16,0 0-16,0-1 0,0 1 0</inkml:trace>
  <inkml:trace contextRef="#ctx0" brushRef="#br0" timeOffset="102588.1639">16051 4868 0,'0'0'0,"53"-53"0,0 0 15,18 1-15,-18-1 0,17 17 16,1-17-16,-1 18 0,-17 0 0,0 0 16,0 17-16,0-17 0,-18 17 15,18 0-15,-18 1 0,-17 17 0,17 0 16,-17-18-16</inkml:trace>
  <inkml:trace contextRef="#ctx0" brushRef="#br0" timeOffset="102817.1537">16281 4710 0,'17'-18'16,"19"0"-16,-1 1 15,0-1-15,0 0 0,18 1 0,-17-1 16,17 18-16,-18-18 0,18 1 15,-18-1-15,-17 18 0,17 0 16,-17 0-16,-1 0 0,1 0 16,-18 18-16,0-1 15,-18 1-15,-17 0 0,0-1 0,-1 19 16</inkml:trace>
  <inkml:trace contextRef="#ctx0" brushRef="#br0" timeOffset="103033.0579">15734 5415 0,'0'0'0,"-35"18"0,17-1 16,0 1-16,18 0 31,18-18-15,0 0-16,17-18 0,-17 18 15,17-18-15,18 18 0,-18-17 0,18-1 16,0 18-16,0-18 0,0 1 15,0 17-15,-1-18 0,1 1 0,0-1 16,0 0-16,0 1 0</inkml:trace>
  <inkml:trace contextRef="#ctx0" brushRef="#br0" timeOffset="103407.8431">17357 4533 0,'0'0'0,"-53"0"0,0 0 0,0 0 0,0 18 16,0-18-16,0 17 0,18 1 16,-18 0-16,18-1 0,-1 1 0,19 0 15,-1-1-15,18 1 0,0 0 16,0-1-16,0 1 0,18-1 0,-1 1 15,19 0-15,-19-1 0,19 1 16,-19 17-16,19-17 0,-1 17 16,-18-17-16,1 17 0,0 0 15,-18 1-15,0-1 0,0 0 0,0 1 16,0-1-16,-18 0 0,0 0 16,-17 1-16,18-1 0,-19 0 0,19-17 15,-19 17-15,19-17 0,-1-1 16,-17 1-16,17 0 0,0-18 0,18 17 15,0-34 1,0-1-16</inkml:trace>
  <inkml:trace contextRef="#ctx0" brushRef="#br0" timeOffset="103679.1515">17762 4568 0,'0'0'0,"53"-17"0,0-1 0,0 1 0,18-1 15,-18 0-15,17 1 16,18-19-16,-17 19 0,-1-1 0,19 0 15,-19 18-15,1-17 0,-18-1 16,17 1-16,-17 17 0,-18 0 0,18-18 16,-35 18-16,17-18 0</inkml:trace>
  <inkml:trace contextRef="#ctx0" brushRef="#br0" timeOffset="103896.1489">18538 4445 0,'0'0'0,"0"18"16,-17-1-16,-1 19 0,1-1 0,-1 0 0,0 18 15,1 0-15,-1 0 16,-17 17-16,17-17 0,0 18 0,1-1 16,-1-17-16,1 18 0,-1-18 15,0 0-15,18-18 0,-17 0 0,-1 1 16,0-1-16,18 0 0,-17-17 15,-1-18-15,0 0 0,1 17 0,-19-17 16</inkml:trace>
  <inkml:trace contextRef="#ctx0" brushRef="#br0" timeOffset="105051.3565">16228 5133 0,'0'0'0,"0"-18"47,17 18-32,1-17-15,0 17 0,-1 0 16,1 0-16,0-18 0,-1 18 15,1-18-15,0 18 0,-1 0 0,1 0 16,-1-17-16,1 17 16,0-18-16,-1 18 0,1 0 0,0 0 15,-1 0 1,-34 0 31,-1 0-32,0 0-15,1 18 0,-19-1 16,19-17-16,-1 18 0,-17-18 0,17 0 16,1 0-16,-1 18 0,-17-18 0,17 0 15,0 0 1,36 0 15,0-18-15,-1 18-16,19-18 0,-19 18 0,19 0 15,-19-17-15,18 17 0,-17-18 16,17 18-16,-17 0 0,0 0 0,-1 0 16</inkml:trace>
  <inkml:trace contextRef="#ctx0" brushRef="#br0" timeOffset="105420.005">16192 5327 0,'18'0'15,"0"0"-15,-1 0 0,19 0 0,-19 0 16,19-18-16,-1 18 0,-17-17 15,17 17-15,0 0 0,-17 0 0,17 0 16,0 0-16,-17-18 0,0 18 16,-1 0-16,1 0 0</inkml:trace>
  <inkml:trace contextRef="#ctx0" brushRef="#br0" timeOffset="106068.4433">20214 4374 0,'0'0'15,"-17"18"-15,-1 0 0,0 17 16,1 0-16,-19 1 0,19-1 0,-19 18 16,19 0-16,-19 17 0,1 1 0,0-1 15,0 1-15,-1-1 0,19 1 16,-19 0-16,19-1 0,-1-17 0,1 0 15,17 0-15,0-18 0,0 0 16,0-17-16,0 17 0,0-17 0,0 0 16,0-1-1,17-17-15,1-17 16</inkml:trace>
  <inkml:trace contextRef="#ctx0" brushRef="#br0" timeOffset="106441.8113">19738 4621 0,'0'0'0,"35"-53"0,18 18 0,-18 0 0,18 0 15,0-18-15,0 17 0,0 1 16,0 0-16,18 17 0,-1-17 0,1 0 15,17 17-15,-18 0 0,19-17 16,-19 17-16,1 18 0,17 0 16,-35 0-16,17 0 0,-17 0 15,0 0-15,0 18 0,0 0 0,-18-1 16,1 1-16,-1 17 0,-18 1 16,1-1-16,0 0 0,-18 0 0,0 18 15,0-17-15,0 17 0,0-18 0,-18 18 16,0 0-16,1 0 0,-1-1 15,1 1-15,-1-17 0,0 17 0,1 0 16,17-18-16,0 0 16,0-17-16,-18 17 0,18-17 0,0-1 15</inkml:trace>
  <inkml:trace contextRef="#ctx0" brushRef="#br0" timeOffset="106673.8705">21378 4780 0,'0'0'0,"0"-18"0,0 1 0,-17-1 16,-1 18-16,-17 0 0,17 0 15,-17 0-15,0 0 0,-1 0 16,-17 0-16,0 18 0,1-1 0,-1 1 16,-18 0-16,1-1 0,-1 1 15,-17 0-15,17-1 0,-17 1 0,0 0 16,17-1-16,-17 1 15,18 0-15,17-18 0,-18 17 0,18 1 16,18-18-16,0 0 0,-1 0 16,19 0-16</inkml:trace>
  <inkml:trace contextRef="#ctx0" brushRef="#br0" timeOffset="107032.9428">21978 4568 0,'0'0'0,"0"18"0,0 17 16,0-17-16,0 17 0,0 1 16,0-1-16,-18 0 0,18 0 0,0 1 15,-17-1-15,17 0 0,0 1 16,-18-1-16,18 0 0,0 0 16,0 1-16,0-19 0,0 19 0,0-19 15,0 18-15,0-17 0,0 0 16,0-1-16,0 1 0,0 0 0,18-1 15,-1-17 1</inkml:trace>
  <inkml:trace contextRef="#ctx0" brushRef="#br0" timeOffset="107442.9395">22066 4410 0,'0'0'0,"36"-36"0,16-16 16,19 16-16,-18-17 0,0 18 0,17 0 15,1-18-15,-18 35 0,0-17 16,17 17-16,-17 1 0,0-1 16,-18 18-16,18-18 0,-17 18 15,-1 0-15,0 0 0,-17 0 0,-1 18 16,1 0-16,-18-1 0,0 1 16,0 0-16,0 17 0,0 0 0,-18 0 15,1 1-15,-18-1 0,-18 0 16,17 1-16,-17-1 0,-17 0 0,17 0 15,-18 1-15,18-1 0,-17 0 16,-1-17-16,18 17 0,1-17 0,16-1 16,1 1-16,0-18 0,-1 0 0,19 0 15</inkml:trace>
  <inkml:trace contextRef="#ctx0" brushRef="#br0" timeOffset="107698.9833">23636 4110 0,'0'0'0,"-18"35"0,1 0 16,-1 18-16,-17-17 0,17 17 0,-17-18 15,17 18-15,-17-18 0,17 18 16,-17-18-16,18 0 0,-1 18 0,0-17 16,1-1-16,17 0 0,0 0 15,0 1-15,0-1 0,0 0 0,0-17 16,0 17-16,0-17 0</inkml:trace>
  <inkml:trace contextRef="#ctx0" brushRef="#br0" timeOffset="107968.9537">22578 4516 0,'17'-36'15,"-34"72"-15,52-89 0,0 17 0,1 1 0,17 0 16,-1 0-16,1-1 0,0 19 15,18-19-15,-1 19 0,1-19 0,-1 19 16,1-1-16,0 0 0,-1 1 16,1-1-16,-18 1 0,17 17 15,-17 0-15,18 0 0,-36 0 16,18 0-16,-18 0 0,-17 0 0,-1 17 16,-17 1-16,0-1 0</inkml:trace>
  <inkml:trace contextRef="#ctx0" brushRef="#br0" timeOffset="108228.9177">22366 5045 0,'0'0'0,"-35"0"15,17 17-15,-17 1 0,17-18 0,18 18 16,36-18-1,16 0-15,1 0 16,36-18-16,-1 18 0,0-18 0,0 1 16,18-1-16,-18 0 0,0 18 15,1-17-15,-1 17 0,-18-18 0,1 18 16,-1 0-16,-17 0 0,0 0 16,0-17-16,-18 17 0,-17 0 0,0 0 15</inkml:trace>
  <inkml:trace contextRef="#ctx0" brushRef="#br0" timeOffset="138720.0223">13388 13847 0,'-18'0'0,"36"0"0,-53 0 16,17 0-16,0 0 16,1 0-16,17-18 15,0 0 1,17 18-16,19-17 0,-19-1 0,36 0 15,-18-17-15,36 17 0,-18-17 16,17 0-16,19 0 0,-1 17 16,0-17-16,0-1 0,0 19 0,1-19 15,-1 19-15,-18-1 0,1 1 16,-18-1-16,0 0 0,-18 1 0,0 17 16,-17 0-16,-53 0 15,17 0 1,-17 0-16,-18 17 0,18-17 0,-1 18 15,-17-18-15,18 0 0,0 18 16,0-18-16,-1 0 0,1 0 0,0 0 16,17 17-16,0-17 0,-17 0 15,18 0 1,-1 0 0,18 18-16,0-1 31,18 1-16,-1 0-15,1-18 0,-1 17 0,19-17 16,-19 18-16,19 0 0,-1-1 0,0 1 16,18 17-16,-18-17 0,1-1 15,17 19-15,-18-1 0,0-17 0,18 17 16,-35 18-16,17-18 0,0 0 16,-17 1-16,17 17 0,-17-18 0,-18 18 15,0 0-15,0-18 0,0 18 16,0 0-16,0-18 0,-18 18 15,1 0-15,-1-18 0,-17 18 0,-1-18 16,1 1-16,0-1 0,-18 0 0,0 1 16,0-1-16,0-18 0,-17 19 15,17-19-15,-18 1 0,18 0 0,0-1 16,0-17-16,0 0 0,18 0 16,18-17-16,-1-1 0,18 0 0</inkml:trace>
  <inkml:trace contextRef="#ctx0" brushRef="#br0" timeOffset="139144.0424">16034 13123 0,'0'0'0,"-18"-17"15,0 17-15,-17 0 0,0 0 16,0 0-16,-1 17 0,-17-17 0,18 18 16,-18 0-16,18-1 0,-18 19 0,18-19 15,-18 1-15,18 17 16,-1-17-16,1 17 0,17-17 0,1 17 16,17-17-16,0 17 0,0-18 15,0 19-15,17-19 0,19 19 0,-19-19 16,19 19-16,-19-19 0,18 18 0,-17-17 15,17 17-15,-17-17 0,0 17 16,-1-17-16,1 17 0,-18-17 0,0 17 16,0 0-16,0-17 0,0 17 15,0 1-15,-35-1 0,-1 0 0,1 0 16,0 1-16,-18-19 0,0 19 0,0-1 16,-17-17-16,17-1 0,0 18 15,-18-17-15,18 0 0,0-18 16,18 0-16,0 0 0,17 0 0,18-18 15,18-17-15,17 0 16</inkml:trace>
  <inkml:trace contextRef="#ctx0" brushRef="#br0" timeOffset="139568.0399">16810 13335 0,'0'0'0,"0"18"16,0-1 0,-18 1-16,1 0 0,-1-1 0,0 1 15,1-1-15,-19 19 0,19-19 16,17 19-16,0-19 0,-18 19 0,18-19 16,0 18-16,0-17 0,0 0 15,0 17-15,0-17 0,18-1 0,-1 19 16,1-19-16,0 1 0,-1 0 0,1-1 15,17-17-15,-17 0 0,-1 18 16,19-18-16,-19 0 0,19 0 0,-19 0 16,19 0-16,-19 0 0,19-18 15,-1 1-15,-18-1 0,19 0 16,-1 1-16,0-1 0,-17 0 0,17-17 16,-17 17-16,-1-17 0,1 0 15,0 17-15,-18-17 0,0 0 0,0 17 16,0-17-16,0 17 0,-18 0 15,0 1-15,-17-1 0,0 1 0,17-1 16,-17 18-16,0 0 0,17-18 0,-17 18 16,0 0-16,17 0 0,0-17 15,1 17-15,-1 0 0,18-18 16</inkml:trace>
  <inkml:trace contextRef="#ctx0" brushRef="#br0" timeOffset="140318.0993">18344 13106 0,'0'0'0,"18"35"0,0 0 0,-1-17 0,1 17 16,-18 0-16,18-17 0,-18 17 16,0 1-16,0-1 0,0-17 15,0 17-15,0 0 0,0-17 0,0 17 16,0 0-16,0-17 0,0 0 16,0-1-16,0 1 0,0-1 0,0 1 15,0 0 1,-18-18 15,18-18-31,-18 0 0,1 1 16,17-1-16,-18 1 0,0-1 0,18 0 15,-17-17-15,17 17 0,0-17 16,0 17-16,0-17 0,0 0 16,0 0-16,0-1 0,17 1 0,19 0 15,-1 0-15,-17-1 0,17 1 16,0 0-16,0-1 0,1 1 0,-1 17 15,0-17-15,1 18 0,-19-1 16,18 18-16,1 0 0,-19 0 0,19 0 16,-19 0-16,19 0 0,-19 18 0,19-1 15,-19 18-15,18-17 0,-17 17 16,17 1-16,-17-19 0,17 19 0,1-1 16,-1 0-16,0 0 0,0 1 15,1-1-15,17-17 0,-18 17 16,0-17-16,18 17 0,-18-18 0,18 1 15,-17 0-15,16-1 0,-16 1 16,-1-18-16,18 0 0,-18 0 0,18 0 16,-18 0-16,1 0 0,17 0 15,-18 0-15,0-18 0,0 1 0,1-19 16,-1 19-16,0-1 0,-17-17 0,0 0 16,17-1-16,-18-17 0,-17 18 15,0-18-15,18 0 0,-18 0 0,0 0 16,0 1-16,0-1 0,0 0 15,0 17-15,0-16 0,0 16 0,0 1 16,0 0-16,0-1 0,0 19 16,18-1-16,-1-17 0,1 17 15,0 1-15,17-1 0,-17 0 0,17 1 16</inkml:trace>
  <inkml:trace contextRef="#ctx0" brushRef="#br0" timeOffset="141321.3999">14287 15205 0,'0'0'0,"53"0"16,-17 0-16,17 0 0,-18 0 0,18 0 15,0 0-15,0 0 0,0 0 16,-1-18-16,19 0 0,-18 1 0,17 17 16,1-18-16,17 18 0,-17-17 0,-1-1 15,19 18-15,-19-18 0,1 1 16,17-1-16,-18 18 0,19-18 0,-1 1 16,18-1-16,-18 0 0,18 18 15,-1-17-15,1-1 0,0 0 0,0 1 16,0-1-16,17 1 0,-17-1 15,18 0-15,17 1 0,-18-19 16,1 19-16,-1-1 0,18-17 0,-17 17 16,17 1-16,-18-19 0,18 1 15,1 17-15,-1-17 0,-18 0 0,18 17 16,0-17-16,0 17 0,1-17 0,-19 17 16,0-17-16,1 17 0,-1 1 15,-17-19-15,0 19 0,-18-1 0,18 1 16,-18-1-16,-17 0 0,17 18 15,-17-17-15,-18-1 0,-1 18 16,1 0-16,-17 0 0,-1-18 0,-17 18 16,-1 0-16,-17-17 0,0-1 15,-17 18 1</inkml:trace>
  <inkml:trace contextRef="#ctx0" brushRef="#br0" timeOffset="143279.2513">14887 15416 0,'0'-17'0,"0"-1"0,0 0 16,0 1-16,0-1 31,-17 18-31,-1 0 32,18 18-32,-18-1 0,1 19 0,17-1 15,-18 0-15,0 18 16,1 0-16,-1 0 0,0 18 0,1-1 15,-1 18-15,18 1 0,-17-1 0,17 0 16,-18 18-16,18-18 0,0 0 16,0 18-16,0-18 0,0 0 0,0 1 15,0-19-15,0 18 0,0-17 16,18-1-16,-1 1 0,1 0 0,-1-19 16,1 1-16,17 0 0,-17-17 15,17-1-15,-17 0 0,17 0 0,0 1 16,1-19-16,-19 1 0,19 0 15,-19-18-15,19 0 0,-19 0 0,19 0 16,-19 0-16,1-18 0,17 0 16,-17 1-16,-18-1 0,0 0 15,17 1-15,-17-1 0,0 0 0,0 1 16,0-1-16,-17 1 16,-1-1-16,0 0 0,1 1 0,-18-1 15,17-17-15,-17 17 0,-1 0 16,19-17-16,-19 0 0,1 0 0,17-1 15,1 1-15,-1 0 0,18 0 16,-17-18-16,17 17 0,0-17 0,0 18 16,17-18-16,1 18 0,17-18 0,0 18 15,1-18-15,17 18 16,-18-1-16,0 1 0,18 17 0,-18-17 16,1 17-16,-1 1 0,0-1 15,-17 1-15,-1 17 0,19 0 0,-19 0 16,-17 17 15,0 1-31,0-1 0,0 1 16,0 0-16,0-1 0,0 1 15,0 0-15,0-1 0,0 1 16,0 0-16,0-1 0,18 1 16,0-18-16,17 17 0,-17 1 0,-1-18 15,1 0-15,17 0 0,-17 0 0,-1 0 16,19 0-16,-19 0 0,1-18 15,17 18-15,-17-17 0,0-1 16,-1 1-16,1 17 0,-1-18 16,-17 0-16,18 1 0,-18-1 0,0 0 15,0 1-15,0-1 0,-18 0 16,1 1-16,-1 17 16,-17-18-16,17 18 0,1 0 0,-19-17 15,19 17-15,-19 0 0,19 0 16,-1 0-16,0 0 0,1 0 15</inkml:trace>
  <inkml:trace contextRef="#ctx0" brushRef="#br0" timeOffset="143771.2521">16598 15963 0,'53'-35'0,"-106"70"0,141-88 16,-52 18-16,-1 17 0,0 1 0,0-1 15,1 0-15,-19 18 0,1 0 16,17 0-16,-17 0 0,0 0 0,-1 0 16,1 0-16,-18 36 15,0-19-15,0 19 0,0-1 16,0 0-16,-18 0 0,1 18 0,-1-17 16,0 17-16,1-18 0,-19 0 15,19 0-15,-1 1 0,0-19 16,1 1-16,-1 0 0,1-1 15,-1 1-15,0-18 0,1 0 0,-1 0 16,0 0-16,1 0 0,-1-35 16,18 17-16,0 0 15,0-17-15,0 0 0,0-18 0,0 18 16,18-18-16,17 0 0,-17-18 16,-1 18-16,19 0 0,-1-17 0,18 17 15,-18-18-15,18 18 0,0 0 0,-18 1 16,18 16-16,-18 1 0,1 0 15,-1 17-15,0 0 0,-17 1 16,-1 17-16</inkml:trace>
  <inkml:trace contextRef="#ctx0" brushRef="#br0" timeOffset="144844.1913">17886 15769 0,'0'0'0,"0"18"0,0 17 0,0-17 0,0-1 15,0 19-15,-18-19 0,18 1 16,-17 0-16,-1-1 0,0-17 16,18 18-16,-17-18 0,-1 0 15,18-18 1,0 1-16,0-19 0,0 19 16,0-1-16,0-17 0,18-1 15,17 1-15,-17 0 0,17-18 0,0 18 16,0-18-16,1 17 15,-1 1-15,0 0 0,0 17 0,1 1 16,-1-1-16,-17 18 0,17 0 0,-17 0 16,-1 0-16,1 18 0,0-1 15,-18 1-15,0 17 0,0 0 0,0-17 16,0 17-16,0 1 0,0-1 0,-18 0 16,0 1-16,1-19 0,-1 18 15,18-17-15,-18-18 0,18 18 0,0-1 16,0-34-1,0-1 1,18-17-16,0 17 0,-1-17 0,19 0 16,-1-1-16,0 1 15,18 0-15,-18-1 0,18 1 0,-18 0 16,18 0-16,-17 17 0,17 0 16,-18 1-16,0-1 0,0 18 0,1 0 15,-19 0-15,19 0 0,-19 0 0,19 0 16,-19 18-16,1-1 0,-1 19 15,1-19-15,17 1 0,-17 0 0,0 17 16,17-18-16,-17 1 0,17 0 16,0-1-16,0 1 0,1-18 0,-1 0 15,18 0-15,-18 0 0,18 0 0,0 0 16,0 0-16,0-18 16,0 1-16,0-1 0,-18 0 0,18-17 15,0 18-15,0-19 0,-18 19 16,18-19-16,-18 19 0,0-19 0,1 1 15,-19 18-15,1-1 0,0 0 0,-18 1 16,-18 17 0,0 0-16,-17 0 0,0 0 15,-1 17-15,1 1 0,0 0 16,0-1-16,-1 1 0,19-1 0,-19 19 16,19-19-16,-1 1 0,1 0 15,17-1-15,0 19 0,-18-19 0,18 1 16,0-1-16,0 1 15,18-18 1,-1 0-16,1 0 0,-1 0 0,1 0 16,0 0-16,-1-18 0,19 1 0,-19-1 15,19 1-15,-19-19 0,1 19 16,17-1-16,-17 0 0,-1 1 0,1 17 16,-18-18-16,18 18 15,-1 0 1,-17 18-16,18-1 15,0 1-15,-18 0 16,0-1-16,0 1 0,17-18 16,1 18-16,0-18 0,-1 17 0,1-17 15,-1 0-15,19 0 0,-19 0 16,19-17-16,-1-1 0,-17 0 16,17-17-16,0 17 0,-17-17 0</inkml:trace>
  <inkml:trace contextRef="#ctx0" brushRef="#br0" timeOffset="145075.1785">20779 14623 0,'35'-53'0,"-70"106"0,88-159 15,-36 71-15,18-18 0,-17 17 16,0 1-16,-18 17 0,0 1 16,17-1-16,1 18 15,-18 18-15,0-1 0,0 1 0,0 17 16,0 1-16,0-1 0,0 18 15,0 0-15,-18 0 0,1 0 0,-1-1 16,18 19-16,-18-18 0,1 0 16,-1 17-16,1-17 0,17 0 0,-18 0 15,18-18-15,-18 1 0,18-1 0,0 0 16,0 1-16</inkml:trace>
  <inkml:trace contextRef="#ctx0" brushRef="#br0" timeOffset="145301.2528">20267 15205 0,'0'0'0,"0"-18"16,18 0-16,-1 1 0,1-18 15,17-1-15,18 19 0,0-19 0,0 1 16,18 17-16,-1-17 0,18 0 0,-17 0 15,17 17-15,-17-17 16,17-1-16,-18 19 0,-17-19 0,18 19 16,-18-1-16,-18 1 0,0-1 0,-17 18 15</inkml:trace>
  <inkml:trace contextRef="#ctx0" brushRef="#br0" timeOffset="154903.6304">21572 11942 0,'0'0'0,"-17"0"31,-1 0-15,0 0-16,-17 0 16,18 0-16,-1 0 0,0 0 15,-17 0-15,17 17 0,-17 1 16,0-18-16,17 17 0,-17 1 16,0 0-16,-1-1 0,19 1 0,-19 17 15,19-17-15,-19 0 0,19-1 16,-18 18-16,17-17 0,0 0 0,1-1 15,17 19-15,0-19 0,0 1 16,0 0-16,0-1 0,17-17 16,1 0-16,0 18 0,17-18 15,0 17-15,0-17 0,18 0 16,-17 0-16,16 0 0,-16 0 16,-1 0-16,0 18 0,1-18 0,-1 0 0,-17 0 15,-1 18-15,1-18 16,-18 17-16,0 1 0,0 0 15,0-1-15,-18 1 16,1 0-16,-1-1 0,0-17 16,1 18-16,-1 0 0,-17-18 15,17 17-15,0-17 0,1 0 0,-19 18 16,19-18-16,-1 17 0,1-17 16,-1 0-16,0 0 0,1 0 0,-1 0 15,0 0-15,1 0 16,34-17 15,1 17-31,17-18 16,-17 18-16,17 0 0,0 0 15,1-17-15,17 17 0,-36 0 0,19 0 16,-1 0-16,-17 0 0,-1 0 16,1 0-16,-1 0 0,-17 17 15,0 1-15,0-1 16,-17 1-16,-1 17 0,-17 1 0,0-1 0,-1 18 15,-17-18-15,18 18 0,0 0 16,0 0-16,-1 0 0,1 0 0,17-18 16,1 18-16,17-18 15,0 0-15,0 1 0,0-19 0,17 1 16,1 0-16,17-1 0,1 1 16,16-18-16,-16 0 0,17 0 0,0 0 15,0 0-15,-1 0 0,1 0 16,-17 0-16,17-18 0,-18 18 0,0-17 15,-17 17-15,-1 0 0,-17-18 16</inkml:trace>
  <inkml:trace contextRef="#ctx0" brushRef="#br0" timeOffset="156412.7708">22666 16969 0,'0'0'0,"-18"0"0,1 0 15,-1 0-15,0 0 0,1 0 16,-1-18-16,0 18 16,18-18-16,0 1 0,0-1 15,0 0-15,0-17 0,0 17 16,18 1-16,0-18 0,-1 17 16,19-17-16,-1 17 0,0 0 15,1 1-15,-1-1 0,0 0 0,0 1 16,-17 17-16,17 0 0,-17 0 15,17 0-15,-17 0 0,-1 0 0,1 17 16,-18 1 0,0 17-16,18-17 0,-18 17 0,0-17 15,0 17-15,17-17 0,-17 17 16,18 0-16,-18 1 0,0-1 0,18-17 16,-1 17-16,1 0 0,0-17 15,-1-1-15,1 19 0,-1-19 0,1-17 16,0 18-16,-1 0 0,1-18 15,17 0-15,-17 0 0,0 0 16,-1 0-16,1 0 0,0-18 16,-18 0-16,0 1 15,0-1-15,0 0 0,-18 1 16,0-1-16,1 18 16,-1 0-16,0-17 0,1 17 15,-1 0-15,36 17 47,-1 1-47,1-1 16,0 1-16,-1 0 0,19-1 15,-19 1-15,1 17 0,-1-17 0,1 17 16,-18-17-16,0 17 0,0-17 16,0-1-16,0 19 0,0-19 0,-18 1 15,1 17-15,-18-17 0,17-1 16,-17 1-16,-1-18 0,1 18 0,-18-1 15,18-17-15,0 0 0,-1 0 16,1 0-16,0-17 0,-1-1 0,1 0 16</inkml:trace>
  <inkml:trace contextRef="#ctx0" brushRef="#br0" timeOffset="157211.5187">21872 14287 0,'-17'-17'0,"-1"34"62,18 19-62,-18-19 0,18 19 0,-17-1 16,17 0-16,-18 18 0,18 0 15,-18 0-15,18 0 0,-17-18 16,-1 18-16,18 0 0,-18 0 0,18 0 16,-17-18-16,17 0 0,0 1 15,0-1-15,0 0 0,0-17 0,0 17 16,17-35 0,1 0-16</inkml:trace>
  <inkml:trace contextRef="#ctx0" brushRef="#br0" timeOffset="157640.609">22631 14464 0,'0'18'16,"0"-1"-16,-18-17 0,0 18 15,-17-1-15,0 1 0,0 0 16,-1-1-16,1 1 0,0 0 15,-1 17-15,1-17 0,0-1 0,0-17 16,17 18-16,0-1 0,1 1 16,-1-18-16,0 18 0,1-18 15,17 17-15,0 1 0,0 0 16,0-1 0,0 1-1,0 0-15,0-1 16,17-17-1,-17 18-15,18-18 16,0 0-16,-1 0 0,1 0 0,0 0 16,-1 0-16,19 0 0,-19 0 15,18 0-15,1 0 0,-19 0 0,19 0 16,-1 0-16,-17-18 0,17 18 16,-18 0-16,1-17 0,0 17 0,-1 0 15,-17-18 16</inkml:trace>
  <inkml:trace contextRef="#ctx0" brushRef="#br0" timeOffset="158472.3626">22807 14799 0,'0'0'16,"18"0"-16,-1 0 16,1 0-16,0 0 15,-1 0-15,1-18 0,0 18 16,-1-17-16,1 17 0,-1-18 16,-17 0-16,18 18 0,0-17 15,-18-1 1,-18 18 15,0 0-31,1 0 0,-1 0 0,1 0 16,-1 0-16,-17 18 15,17-1-15,0-17 0,18 18 0,-17 0 16,-1-1-16,18 1 16,-18 0-16,18-1 0,0 1 0,-17 0 15,17-1-15,0 1 0,0-1 16,0 1-16,17-18 0,1 0 15,0 0-15,-1 0 0,1 0 16,17 0-16,-17 0 0,0 0 0,17 0 16,-18-18-16,19 18 0,-19-17 15,1-1-15,0 1 0,-1 17 0,1-18 16,0 18-16,-18-18 0,17 1 16,-17 34 62,0 1-78,18-18 0,-18 18 0,0-1 15,17 1-15,1-18 16,0 17-16,-1-17 16,1 0-16,0 0 15,-1 0-15,1 0 0,0-17 0,-1 17 16,19-18-16,-19 1 0,1-1 15,-1 18-15,1-18 0,0 1 0,-1-1 16,1 18 0,-18 18 15,0-1-31,0 1 0,0 17 0,0 0 16,-18 1-16,1 17 0,-19 0 15,19 0-15,-1-1 0,-17 1 0,17 18 16,-17-18-16,17 0 0,-17 0 15,0-18-15,-1 18 0,1-18 0,0 0 16,0 1-16,-1-19 0,1 19 0,-18-19 16,18 1-16,0 0 0,-1-1 15,19-17-15,-19 0 0,19 0 16,-1 0-16,1 0 0,17-17 0,0-1 16,0 0-16,0-17 0,17 0 15</inkml:trace>
  <inkml:trace contextRef="#ctx0" brushRef="#br0" timeOffset="158767.0056">24218 14852 0,'0'-18'16,"18"18"0,-1 0 15,-17-17-31,18 17 15</inkml:trace>
  <inkml:trace contextRef="#ctx0" brushRef="#br0" timeOffset="159306.0433">24959 14870 0,'0'0'0,"18"0"15,-1 0-15,-17 17 16,0 1-16,0-1 0,0 1 0,0 0 15,0 17-15,0-17 0,0 17 0,0 0 16,0 1-16,0-1 0,-17 0 16,17 0-16,0 1 0,0-1 0,0-17 15,0 17-15,0-18 0,0 1 16,0 0-16,17-1 0,1-17 16,0 0-16,-1 0 0,1 0 15,-1 0-15,1 0 0,0 0 0,17-17 16,-17-1-16,-1-17 15,19 17-15,-19 1 0,1-19 0,0 19 0,-1-19 16,1 1-16,-18 0 16,17 17-16,-17-17 0,0 0 0,0 17 15,0 0-15</inkml:trace>
  <inkml:trace contextRef="#ctx0" brushRef="#br0" timeOffset="160872.3259">26141 14993 0,'0'0'0,"0"-18"16,-18 18 0,1 0-16,-1 0 0,0 0 15,1 0-15,-1 0 0,0 0 16,1 0-16,-1 18 0,0 0 0,1-1 16,-1 1-16,1 0 0,17-1 15,-18 1-15,18 17 0,-18-17 16,18 17-16,0-17 0,0-1 0,0 19 15,0-19-15,0 1 0,18 0 16,0-1-16,-1-17 0,1 0 0,-1 0 16,1 0-16,0 0 0,-1 0 15,19 0-15,-19 0 0,1-17 0,17-1 16,-17 0-16,-1 1 0,19-1 16,-19 0-16,1 1 0,-18-1 0,18 0 15,-18 1 1,0 34 15,0 1-15,0 0-16,0-1 15,0 1-15,17 0 0,-17-1 0,18 1 16,0 0-16,-1-1 0,1 1 16,-1-18-16,1 17 0,0-17 15,-1 0-15,19 0 0,-19 0 16,19 0-16,-19 0 0,19-17 0,-1-1 15,0 1-15,0-19 0,1 19 16,-1-19-16,0 1 0,0 0 0,1 0 16,-1-18-16,0 17 0,1 1 15,-1-18-15,-18 0 0,19 18 16,-19-18-16,1 18 0,0-18 16,-18 18-16,0-18 0,0 17 0,0 19 15,0-19-15,0 19 0,0-18 16,0 17-16,0 0 0,0 1 15,-36 17 1,19 0-16,-1 0 0,0 17 0,1 19 16,-18-19-16,-1 18 0,19-17 15,-19 17-15,1 1 0,0-1 0,0 0 16,17 0-16,-17 1 0,17-1 16,-17 0-16,17 1 0,0-1 0,1 0 15,-1 0-15,18 1 16,-17-19-16,17 19 0,0-1 0,0-17 0,0 17 15,0-18-15,17 1 16,1 0-16,-1-18 0,1 17 0,0-17 16,17 0-16,-17 0 0,17 0 15,-17 0-15,17 0 0,-18 0 0,1 0 16,0-17-16,-1-1 0,19 0 16,-19 1-16,1-1 0,0 1 0,-18-1 15,17 0-15,-17 1 16,18 17-16,-18-18 15,17 18-15,-17-18 16,0 36 47,0 0-63,0-1 15,0 1-15,0 0 0,0-1 0,0 1 16,0-1-16,0 1 15,0 0-15,18-18 0,-18 17 0,0 1 16,0 0-16,0-1 0,18 1 16,-1-18-16,1 18 0,0-18 0,-1 17 15,1-17-15,0 0 0,-1 0 16,1 0-16,17 0 0,-17 0 16,17 0-16,-17 0 0,-1-17 15,1-1-15,17 18 0,-17-18 0,0 1 16,-1-1-16,1 0 0,-1 1 15,1-1-15,-18 0 0,18 1 0,-18-1 16,17 1 0,1 34 15,-18 1-31,18-1 16,-18 1-16,17 0 0,-17-1 0,18 1 15,0 0-15,-1-1 0,1 1 16,-1-18-16,19 0 0,-1 18 15,0-18-15,1 0 0,17 0 0,-1 0 16,1-18-16,0 0 0,18 1 16,-18-1-16,17 0 0,-17 1 0,0-19 15,0 19-15,-18-18 0,1 17 16,-19-17-16,1 17 0,-18 0 16,0 1-16,0-1 0,0 0 0,-18 1 15,1 17-15,-19 0 0,1 0 16,-18 0-16,0 17 0,0 1 0,0 0 15,0 17-15,1-17 0,16 17 16,1-17-16,0 17 0,17 0 16,18 0-16,0-17 0,0 17 0,0-17 15,18 0-15,-1-1 0,19 1 16,-1-18-16,0 0 0,0 0 0,1 0 16,-1 0-16,0 0 0,1 0 15,-1 0-15,0-18 0,-17 1 0,-1-1 16,-17 0-16</inkml:trace>
  <inkml:trace contextRef="#ctx0" brushRef="#br0" timeOffset="162004.7266">24359 15399 0,'0'17'16,"18"-17"-16,0 0 15,-1 0 1,-17-17 93,-17 17-31,-1 0-78,0 0 0,1 0 16,-1 0-16,36 0 63,-1 0-63,1 0 0,0 0 15,-1 0-15,1 0 0,-1 0 16,-34 0 15,-1 0-15,1 0-16,-1 0 0,0 0 15,1 0 1,17-18 46</inkml:trace>
  <inkml:trace contextRef="#ctx0" brushRef="#br0" timeOffset="168336.1619">21396 14235 0,'18'0'0,"-1"0"15,1 0 1,0 0 0,-1 17-1,-17 1-15,0-1 0,0 1 0,0 0 16,0-1-16,0 1 0,0 17 15,0-17-15,18 0 0,-18 17 16,0-17-16,0-1 0,0 1 16,0-1-16,0 1 0,0 0 15,0-1-15,0 1 0,17-18 32</inkml:trace>
  <inkml:trace contextRef="#ctx0" brushRef="#br0" timeOffset="168558.2179">21784 14217 0,'18'0'16,"-18"18"15,0-1-31,0 1 15,0-1-15,17 1 0,-17 0 0,0-1 16,18 1-16,-18 0 0,0-1 16,18 1-16,-18 0 15</inkml:trace>
  <inkml:trace contextRef="#ctx0" brushRef="#br0" timeOffset="169287.0367">23812 14235 0,'0'17'0,"0"1"16,0-1-16,0 1 16,0 0-16,-17-1 0,-1 1 0,1 0 15,-19-1-15,19 1 0,-1 17 16,0-17-16,1 0 0,-1-1 0,0 1 15,1-1-15,-1 1 16,18 0 0</inkml:trace>
  <inkml:trace contextRef="#ctx0" brushRef="#br0" timeOffset="170690.9577">24130 14358 0,'0'18'16,"0"-1"-16,-18-17 0,18 18 0,-17 17 16,-1-17-16,0 0 0,1-1 15,-1 1-15,1-1 0,-1 1 16,18 0-16,-18-18 0,1 17 16,17 1-1,17-36 16,1 1-31,0-1 0,-1 0 16,1 1-16,-1-1 0,1 1 16,-18-1-16,18 0 15,-1 1-15,-34 34 32,-1 1-17,0 0-15,1-1 16,-1-17-16,1 18 0,-1-1 0,0-17 15,18 18-15,-17-18 16,17 18-16</inkml:trace>
  <inkml:trace contextRef="#ctx0" brushRef="#br0" timeOffset="216716.0257">14323 3739 0,'0'0'0,"0"36"15,-18-1-15,0 0 0,1 1 16,-1 16-16,-17 1 0,17 18 16,-17-1-16,0 1 0,-1 0 0,1 17 15,0-18-15,0 1 0,-1-18 16,1 17-16,17 1 0,1-18 0,-1 0 16,18 0-16,-17-18 0,17 0 15,0 1-15,0-19 0,-18 1 0,18-1 16,0 1-16,0-36 47,0 1-47,0-1 0,0-17 15,0 0-15,0-1 0,0 1 16,0 0-16,0-1 0,0 1 0,0-18 16,0 18-16,18-18 0,-1 0 15,1-17-15,-1 17 0,1-18 0,0 1 16,17-1-16,0 0 0,1 1 15,16 17-15,-16-18 0,17 19 0,0-19 16,-1 18-16,1 0 16,0 0-16,0 0 0,-17 0 0,16 18 15,1 0-15,-17-18 0,17 18 16,-1-1-16,1 19 0,0-19 0,18 19 16,-18-1-16,0-17 0,17 17 15,-17 1-15,0 17 0,0-18 0,0 18 16,0-18-16,-18 18 0,18 0 15,-18 0-15,-17 0 0,17 0 16,-17 0-16,17 0 0,-17 0 0,-1 18 16,1-18-16,0 18 0,-1 17 15,1-17-15,-18 17 0,18-18 0,-1 19 16,1-1-16,0 0 16,-1 1-16,1-1 0,-1 18 0,1-18 15,0 0-15,17 1 0,-17-1 16,17 0-16,0 0 0,0-17 0,1 0 15,-1 17-15,0-35 0,-17 18 16,17-1-16,0-17 0,-17 0 0,17 0 16,-17 0-16,0 0 0,-1 0 15,-52 0 17,0 0-32,-1 18 0,-34 0 0,17-1 15,-18 1-15,-17-1 16,0 1-16,-18 17 0,0 1 0,1-1 15,-19 0-15,1 0 0,-1 1 16,18-1-16,18 0 0,0 1 0,0-1 16,35-17-16,0 17 0,0-18 15,18 1-15,-1 0 0,19-1 0,17 1 16,35-36 0</inkml:trace>
  <inkml:trace contextRef="#ctx0" brushRef="#br0" timeOffset="217208.1387">16951 3387 0,'0'0'0,"0"-18"15,18 0-15,35 1 16,-18-1-16,18 0 0,17 1 0,1-18 16,-1 17-16,1 0 0,-1-17 15,1 17-15,-18 1 0,18-1 16,-19-17-16,-16 17 0,-1 1 15,0-1-15,-17 18 0,0-18 16,-18 1-16,-36 17 16,19 0-1,-19 0-15,1 0 0,17 0 0,-17 0 16,0 0-16,-18 17 0,18-17 16</inkml:trace>
  <inkml:trace contextRef="#ctx0" brushRef="#br0" timeOffset="217561.1384">17321 3193 0,'0'0'0,"18"17"0,0 1 16,-1 0-16,-17-1 0,18 1 0,-18 17 15,18 0-15,-18 18 0,0-17 16,0 16-16,-18 1 0,0 0 0,-17 0 16,0 0-16,-1 0 0,1 0 15,0 18-15,-18-19 0,0-16 16,18 17-16,-18 0 0,0-18 0,18 0 15,-18 0-15,17-17 0,-16 17 16,16-35-16,1 18 0,17-18 0,1 0 16,-1 0-16,18-18 0,0 1 15,0-19-15,18 1 0</inkml:trace>
  <inkml:trace contextRef="#ctx0" brushRef="#br0" timeOffset="218180.132">18045 3528 0,'0'0'0,"0"35"0,-18 0 0,0 1 0,1-1 16,-1 0-16,0 0 0,18 1 15,0-19-15,-17 1 0,-1 17 16,0-17-16,18 0 0,-17-1 0,-1-17 16,1 18-16,-1-18 15,0 0-15,1 0 16,17-18-16,0 1 0,0-1 0,0 0 16,0-17-16,0 0 0,0-1 15,0 1-15,0-18 0,17 0 0,19 0 16,-1-17-16,0 17 0,18-18 15,0 1-15,17-1 0,1 1 0,0 17 16,-1 0-16,18 0 0,-17 18 16,-1-1-16,1 1 0,-18 17 0,0 1 15,0-1-15,0 18 16,-18 0-16,0 18 0,1-1 16,-1 1-16,-18 17 0,19 1 0,-19-1 15,-17 18-15,0-18 0,0 18 16,18 0-16,-18 0 0,0 0 0,18 0 15,-18 0-15,17-18 0,-17 0 16,0 0-16,18-17 0,0 0 16,-1-1-16,-17 1 0,18-18 0,-1 0 15,-17 18-15,-17-18 32,-18 0-32,-1 0 0,-17 0 15,-17 17-15,-1-17 0,-17 0 16,0 18-16,0 0 0,-18-18 15,18 0-15,-1 17 0,37-17 0,-1 0 16,0 0-16,35 0 0,53 0 16,18 0-1,0-35-15</inkml:trace>
  <inkml:trace contextRef="#ctx0" brushRef="#br0" timeOffset="218428.2525">19791 3016 0,'0'0'0,"35"0"0,0 0 16,1 0-16,17 0 0,-18 18 16,18 0-16,0-18 0,17 17 15,-17 18-15,18-17 0,-18 0 0,0 17 16,-1-17-16,1 17 0,0-17 15,-17 17-15,-1-18 0,0 19 0,-17-19 16,17 1-16,-17 0 0,-1-1 16,1 1-16,0-18 0,-1 0 0,19 0 15</inkml:trace>
  <inkml:trace contextRef="#ctx0" brushRef="#br0" timeOffset="218661.1569">21343 2840 0,'0'0'0,"-35"17"0,-1 1 0,-16 17 16,-1 1-16,-18 17 0,-17 0 16,0-1-16,-18 19 0,0 0 0,0-1 15,0-17-15,1 18 16,-1-19-16,18 1 0,-1 0 0,19 0 15,-1-17-15,1-1 0,17 0 16,17-17-16,1-1 0,0 1 0,17-18 16</inkml:trace>
  <inkml:trace contextRef="#ctx0" brushRef="#br0" timeOffset="219638.4317">19156 3598 0,'17'18'16,"-17"0"-16,0-1 0,0 1 16,0 0-16,0-1 0,0 1 15,0-1-15,0 1 0,0 0 0,0-1 16,0 1-16,-17-18 0,17 18 16,0-1-16,-18-17 31,18-17-16</inkml:trace>
  <inkml:trace contextRef="#ctx0" brushRef="#br0" timeOffset="219988.4303">18997 3563 0,'0'0'0,"-35"0"15,0 0-15,-1 18 0,1-1 16,0-17-16,-18 0 0,17 0 0,-16 18 16,-19-18-16,18 0 0,0 18 15,-17-18-15,17 17 0,-18-17 0,18 18 16,0-18-16,18 0 0,0 0 16,-1 0-16,19 0 0,-1 0 15,1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06T15:55:12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4939 0,'0'-18'15,"0"1"1,0-1-1,-17 18 204,-1 0-188,0 0 1,18 18 93,0-1-94,0 1-15,0 0-1,0-1 32,0 1 78</inkml:trace>
  <inkml:trace contextRef="#ctx0" brushRef="#br0" timeOffset="2150.0245">3281 5309 0,'0'0'0,"0"36"0,0-1 0,0 0 15,17 18-15,1-18 0,-18 1 16,18-1-16,-18 18 0,17-18 16,-17 18-16,18-18 0,-18 18 0,0-18 15,18 18-15,-1 0 0,-17-17 16,18 16-16,0 1 0,-18-17 0,17 17 16,1 0-16,-18-1 0,17 1 15,-17 0-15,0 0 0,0 0 0,18 18 16,-18-18-16,18-1 0,-1 1 15,-17 18-15,18-18 0,0 0 16,-1 0-16,-17 17 0,18-17 0,0 18 16,-1-18-16,1 17 0,0-17 15,-1 18-15,1-18 0,-1 17 0,1-17 16,0 0-16,-18 18 0,17-19 16,1 19-16,0-18 0,-1 0 15,1 17-15,-18 1 0,18-18 0,-18 17 16,17-17-16,1 18 0,-1-1 15,-17-17-15,18 18 0,0-1 0,-18-17 16,17 18-16,1-18 0,0 17 16,-18 1-16,17-18 0,1 0 0,0 0 15,-1 0-15,1 0 0,-18-18 16,17 18-16,-17-18 0,18 18 0,0-18 16,-18 1-16,0 16 0,0-16 15,0-1-15,17 0 0,-17 18 0,0-18 16,0 1-16,0-1 0,0 18 15,0-18-15,0 0 0,0 1 0,0-1 16,0 0-16,0 1 0,0-1 0,0 18 16,0-18-16,0 0 15,0 1-15,0-1 0,-17 18 0,17-18 16,0 18-16,0-18 0,0 18 16,-18-18-16,18 18 0,-18 0 0,18 0 15,-17 0-15,17-18 0,-18 18 0,18 0 16,-17 0-16,17 0 0,0 0 15,-18 18-15,18-19 0,0 1 0,0 18 16,0 0-16,0-19 0,0 19 16,0 0-16,0-19 0,0 19 0,0-18 15,0 17-15,0 1 0,0 0 16,18-1-16,-18 1 0,17-1 0,1-17 16,-1 18-16,-17-1 0,18 1 15,0-1-15,-1 1 0,1 0 16,0-1-16,-1 1 0,19-1 0,-19 1 15,1-1-15,17 1 0,-17 17 16,17-17-16,-17-1 0,17 1 0,-17-1 16,17 1-16,-17-1 0,-1 1 15,18-1-15,-17 19 0,0-19 0,17-17 16,-17 18-16,-1-1 0,1 1 0,0-18 16,-1 17-16,1 1 0,-1-18 15,1 17-15,0-17 0,-1 18 0,1-18 16,0 0-16,-1 0 15,-17-1-15,0 1 0,18-17 0,0-1 0,-18 18 16,17-18-16,-17 0 16,18 1-16,-18-19 0,0 1 0,0 0 15,18 17-15,-18-17 0</inkml:trace>
  <inkml:trace contextRef="#ctx0" brushRef="#br0" timeOffset="6111.2622">5168 5415 0,'0'0'0,"106"0"0,17 0 0,1 0 16,-18-18-16,17 18 0,1 0 16,-1 0-16,1 0 0,-1 0 0,18 0 15,0 0-15,0-17 0,1 17 16,-1 0-16,0 0 0,18 0 0,-1 0 16,1 0-16,0 0 0,-18 0 15,18-18-15,17 18 0,-17 0 0,17 0 16,-17-17-16,0 17 0,17 0 15,-17 0-15,17 0 0,18 0 0,-17 0 16,-1 0-16,0 0 0,1 0 16,-1 0-16,1 0 0,-19 0 15,19 0-15,-1 0 0,1 0 16,-1 0-16,0 17 0,1-17 0,-1 0 16,0 0-16,1 0 0,-1 18 15,18-18-15,-17 0 0,17 0 0,-18 0 16,0 0-16,18 0 0,-17 0 15,17 17-15,-35-17 0,17 0 0,18 0 16,-18 0-16,1 18 0,17-18 16,-18 0-16,1 0 0,-1 18 15,0-18-15,18 17 0,-17-17 0,-1 0 16,1 0-16,-1 18 0,0-18 16,1 0-16,-1 0 0,1 0 0,-1 18 15,-17-18-15,17 17 0,0-17 16,1 0-16,-1 0 0,-17 18 0,17-18 15,1 0-15,-1 18 0,1-18 16,-19 17-16,19-17 0,-1 18 16,0 0-16,1-18 0,-1 17 0,-17-17 15,17 18-15,-17-1 0,0-17 16,17 18-16,-17 0 0,-18-18 0,18 17 16,-18 1-16,0 0 15,18-1-15,-18-17 0,18 18 0,-18 0 16,0-1-16,0 1 0,-17-1 15,17-17-15,-18 18 0,1 0 0,-1-1 16,1-17-16,-1 18 0,0 0 16,-17-1-16,0-17 0,0 18 0,-18 0 15,18-18-15,0 17 0,0 1 16,-18-18-16,18 17 0,0 1 0,-18-18 16,0 18-16,0-1 0,0-17 15,-17 0-15,17 18 0,-17-18 0,-1 18 16,18-18-16,-17 0 15,-1 0-15,1 17 0,0-17 0,-18 0 0,-1 18 16,1-18-16,0 0 16,0 0-16,-18 0 0,1 18 0,-1-18 15,0 0-15,1 0 0,-19 0 16,18 17-16,-17-17 0,0 0 0,-1 18 16,1-18-16,0 0 0,-1 0 15,19 0-15,-19 0 0,1 0 0,0 0 16,-1 0-16,1 0 0,-1 0 15,1 0-15,0 0 0,-1 18 16,1-18 0,0 17-1,-1 1 1,-17-1-16,0 1 0,18-18 16,0 18-16,-18-1 0,17 1 15,1 0-15,-1-1 0,1 1 0,0 0 16,-1 17-16,1-18 0,0 1 15,-1 17-15,19-17 0,-19 17 0,1-17 16,-1 17-16,1 0 0,0-17 16,-1 17-16,-17 1 0,18-1 0,0 0 15,-1 1-15,1-1 0,0 0 16,-18 0-16,17 18 0,1 0 0,0 0 16,-1 0-16,1 18 0,-1-19 15,1 19-15,0-18 0,-1 18 16,1-19-16,-18 19 0,18-18 15,-18 0-15,17 17 0,-17-17 0,18 18 16,0-1-16,-1 1 0,-17-18 16,18 17-16,-1 1 0,-17 0 0,0-19 15,18 19-15,0 0 0,-18-19 16,17 19-16,1 0 0,-18-1 0,18 1 16,-1-1-16,-17 1 0,18-1 15,-18-17-15,18 18 0,-18-18 0,0 17 16,17 1-16,1-18 0,-1 17 0,1 1 15,-18-18-15,18 17 16,-1 1-16,1-18 0,0 17 0,17-17 16,-17 0-16,-1 0 0,1 0 15,0 18-15,17-18 0,-18-1 0,1 19 16,0-18-16,17 17 0,-17 1 16,17-18-16,-17 0 0,17 17 0,0-17 15,-17 18-15,17-18 0,0 17 16,-17-17-16,17 18 0,-17-1 0,-1-17 15,19 18-15,-19-1 0,1-17 16,0 18-16,-1-18 0,1 17 0,-18-17 16,18 0-16,-1 18 0,1-1 15,0-17-15,-18 18 0,17-1 16,1 1-16,-1-18 0,-17 17 16,18-17-16,0 18 0,-1-18 0,1 0 15,-18 17-15,18-17 0,-1 0 0,1 0 16,-18 18-16,18-19 0,-18 1 15,0 0-15,17 18 0,-17-18 0,18 0 16,-18 0-16,17-18 0,-17 18 16,18 0-16,-18 0 0,0 0 0,0-1 15,18 1-15,-18 18 0,17-18 16,-17 0-16,18 0 0,-18 0 0,0 0 16,0-18-16,0 18 15,18-18-15,-18 18 0,17-18 0,1 18 16,-18-18-16,18 1 0,-1 17 15,-17-18-15,18 18 0,-18-18 0,17 0 16,1 18-16,0-17 0,-1 16 16,-17-16-16,18-1 0,-18 0 0,18 1 15,-18-1-15,17 0 0,1 0 0,-18 1 16,18-19-16,-1 19 0,-17-1 16,0 0-16,0-17 0,18 17 0,-18 0 15,0-17-15,18 17 0,-18-17 16,0 17-16,0-17 0,0-1 0,17 1 15,-17 0-15</inkml:trace>
  <inkml:trace contextRef="#ctx0" brushRef="#br0" timeOffset="10174.6364">3739 7567 0,'0'0'0,"18"0"0,0 18 0,-1-18 16,1 0-16,17 0 0,-17 0 0,0 0 15,17 0-15,0 0 16,0 0-16,1 0 0,-1 0 0,0 0 15,0 0-15,18 0 0,0 0 16,0 0-16,0 0 0,0 0 0,18 0 16,-18 0-16,17 0 0,1 0 15,-1 0-15,1 0 0,-1 0 0,1 0 16,17 0-16,-17-18 0,17 18 16,0 0-16,0 0 0,0 0 0,18-18 15,0 18-15,-18 0 0,18 0 16,0-17-16,0 17 0,-18-18 0,35 18 15,-17 0-15,18 0 0,-18-17 16,17 17-16,1 0 0,-19 0 16,19 0-16,-18 0 0,17 0 0,1-18 15,-1 18-15,1 0 0,-1 0 16,0 0-16,1 0 0,-1 0 0,1 0 16,-1 0-16,1 0 0,-1 0 15,1 0-15,-1 0 0,1 0 0,-18 0 16,17 0-16,1 0 0,-1 0 0,18 0 15,-17 0-15,-1 0 0,1 0 16,-1 0-16,0 0 0,19 0 0,-1 0 16,0 0-16,0 0 0,0 0 15,0 0-15,0 0 0,0 0 16,0 0-16,1 0 0,-1 0 0,0 0 16,0 0-16,0 0 0,0 0 15,0 0-15,0 0 0,18 0 0,-18 0 16,0 18-16,0-18 0,18 0 15,-18 0-15,0 17 0,1-17 0,-1 18 16,0-18-16,0 0 0,0 17 16,0-17-16,-17 18 0,17 0 0,0-18 15,0 17-15,0-17 0,0 18 0,0 0 16,0-18-16,0 17 0,1-17 16,-1 18-16,0 0 0,0-18 0,0 17 15,-18 1-15,19-18 16,-1 17-16,0 1 0,-18 0 0,18-18 15,-17 17-15,17 1 0,-18 0 0,1-18 16,-1 17-16,1 1 0,-1 0 16,1-1-16,17 1 0,-35-18 0,17 17 15,1 1-15,-1 0 0,1-1 16,-1 1-16,1 0 0,-19-1 0,19 1 16,-1 0-16,-17-1 0,0 1 15,17 0-15,-17-18 0,18 17 0,-18 1 16,17-1-16,-17 1 0,0 0 0,17-1 15,-17 1-15,0 0 16,0-18-16,0 17 0,-1 1 0,1 0 16,0-18-16,0 17 0,0 1 15,0-1-15,-1-17 0,-16 18 0,16 0 16,-16-1-16,16-17 0,1 18 0,-18 0 16,18-18-16,-17 17 0,16 1 15,-16-18-15,-1 18 0,0-18 0,0 17 16,0-17-16,-17 18 0,17-18 15,18 17-15,-18-17 0,0 18 0,0 0 16,-17-18-16,17 0 0,0 17 0,1 1 16,-19-18-16,18 18 15,1-18-15,-1 0 0,0 17 0,0 1 16,0-18-16,1 18 0,-19-1 16,18-17-16,0 18 0,-17-18 0,0 18 15,17-1-15,-18-17 0,1 18 16,-1-18-16,1 0 0,0 17 0,17 1 15,-18-18-15,1 0 0,-1 18 0,1-18 16,0 0-16,-19 17 0,19 1 16,-18-18-16,17 0 0,1 18 0,-18-18 15,18 17-15,-19-17 0,19 0 16,0 18-16,-1-18 0,1 18 0,-1-18 16,1 0-16,-1 17 0,1 1 15,-1-18-15,-17 0 0,18 17 16,-1-17-16,-17 0 0,18 0 0,-18 18 15,17-18-15,-17 18 0,18-18 16,-18 0-16,17 0 0,-17 17 0,0-17 16,0 0-16,0 0 0,-18 0 15,18 18-15,-18-18 0,18 18 0,-17-18 16,-1 0-16,0 0 0,1 0 16,-1 17-16,-18-17 0,19 0 0,-19 0 15,19 0-15,-19 18 0,1-18 0,0 18 16,17-18-16,-18 0 0,1 17 15,0-17 1,-1 0-16,1 18 16,0-18-16,-36 0 31,-17 0-15</inkml:trace>
  <inkml:trace contextRef="#ctx0" brushRef="#br0" timeOffset="12811.0654">3598 6826 0,'-17'-17'31,"17"-1"16</inkml:trace>
  <inkml:trace contextRef="#ctx0" brushRef="#br0" timeOffset="14484.8744">4039 6615 0,'0'17'141,"0"1"-141,0 17 0,0-17 15,0-1-15,0 1 0,-17 17 0,17-17 16,0 17-16,0-17 0,0 17 16,0 0-16,0-17 0,0 17 0,0 1 15,0-1-15,0 0 0,0 0 16,0 18-16,0-17 0,0 17 0,0-18 16,0 18-16,0-18 15,0 0-15,0 1 0,0-1 0,0-17 16,0 17-16,0-18 0,0 19 15,0-19-15,0 1 0,0 0 0,0-1 16,0 1-16,0 0 16,0-36 31,0 0-32,-18 1-15,18-1 16,-18 0-16,1 1 0,-1-19 0,18 19 15,-18-18-15,1-1 16,17 19-16,-18-36 0,1 17 0,17 1 16,-18-18-16,18 18 0,-18-18 15,18 18-15,0-18 0,0 18 0,0-18 16,0 17-16,0-17 0,0 18 16,0-18-16,0 18 0,18 0 0,-18-1 15,18-17-15,-1 18 0,-17 18 16,18-19-16,-1 1 0,1 0 0,0-1 15,17 1-15,-17 0 16,-1 17-16,19-17 0,-1 0 0,0 17 0,0 0 16,1 1-16,-1-1 15,18 1-15,-18-1 0,18 0 0,0 1 16,-18 17-16,18 0 0,-18 0 16,18-18-16,-17 18 0,-1 0 0,-17 0 15,17 0-15,-18 0 0,1 18 16,0-1-16,-1 1 0,1 0 15,-18 17-15,0-18 0,0 1 16,0 0-16,0 17 0,0-17 0,0 17 16,0-17-16,-18 17 0,1 0 15,-1-17-15,0 17 0,-17-17 0,18 17 16,-19-17-16,19-1 0,-19 1 16,1-1-16,17 1 0,-17 0 15,0-18-15,0 17 0,-1-17 16,1 18-16,0-18 0,0 0 0,17 0 15,0 0-15,-17 0 0,17 0 16,1 0 0,34 0 15,1 0-31,0 0 16,-1 0-16,19 0 0,-19 0 0,18 0 15,-17 0-15,17 0 0,-17 0 16,0 0-16,17 18 0,-17-1 0,-1 1 15,18-18-15,-17 18 16,0-1-16,-1 19 0,1-19 0,0 1 16,17-1-16,-17 1 0,-1 17 15,18-17-15,-17 0 0,17-1 0,-17 1 16,17 0-16,-17-1 0,17 1 16,-17-18-16,17 0 0,-17 17 0,17-17 15,-17 0-15,17 0 0,0 0 0,-17 0 16,17 0-16,0-17 0,1-1 15,-1 1-15,-17-1 0,17 0 16,-17 1-16,17-1 0,-18 0 0,1 1 16,0-19-16,-18 19 0,17-1 15,-17 1-15,0-19 0,0 19 16,0-1-16,0 0 0,-17 1 0,-1-1 16,0 18-16,-17 0 0,18 0 15,-19 0-15,19 0 0,-19 0 0,1 0 16,0 0-16,17 0 0,-17 18 15,17-1-15,-17 1 0,17 17 0,1-17 16,-1 0-16,0-1 0,18 18 16,0-17-16,0 0 0,0-1 0,18 1 15,0-18-15,-1 18 0,19-1 16,-19-17-16,19 0 0,-1 18 0,18-18 16,-18 0-16,0 0 0,1 0 15,16 0-15,-16 0 0,17 0 16,-18 0-16,0-18 0,1 18 0,-1-17 15,0-1-15,0 0 0</inkml:trace>
  <inkml:trace contextRef="#ctx0" brushRef="#br0" timeOffset="14947.8746">6403 6526 0,'0'0'0,"-18"0"0,1 0 0,-1 18 15,-17 0-15,17-1 0,-17 1 16,17 0-16,-17-1 0,17 1 16,-17 17-16,17-17 0,-17-1 0,17 19 15,1-19-15,-1 1 0,0 0 16,18-1-16,-17 1 0,17 0 0,0-1 16,0 1-16,35-18 15,-17 0-15,-1 0 0,1 0 16,17 0-16,-17 0 0,17 0 15,1-18-15,-19 18 0,18-17 16,1-1-16,-19 0 0,19 1 0,-19-1 16,19 0-16,-1-17 0,-18 17 15,1 1-15,0-1 0,-1 0 0,1 18 16,-18-17-16,18 17 0,-18-18 16,17 18-16,1 0 31,-18 18-16,0-1-15,0 1 16,0 0-16,0-1 0,0 1 16,0 0-16,0-1 0,0 1 15,0 0-15,0-1 0,0 1 16,0 0-16,0-1 0,18 1 16,-1-18-1,1 0-15</inkml:trace>
  <inkml:trace contextRef="#ctx0" brushRef="#br0" timeOffset="15855.6519">7073 6950 0,'0'0'0,"0"35"0,0-17 0,-17 17 16,-1-17-16,18 17 0,-18-18 0,1 19 15,-1-19-15,18 1 0,-18 0 16,1-18-16,-1 0 15,0 0-15,1 0 16,-1-18-16,18 0 16,0 1-16,0-1 0,0 0 15,0 1-15,0-18 0,0 17 0,0-17 16,0-1-16,18 1 0,-1-18 16,1 18-16,17 0 0,1-18 15,-19 17-15,19-17 0,-1 18 0,-18 18 16,19-19-16,-19 19 0,19-19 15,-19 36-15,1-17 0,0 17 0,-1 0 16,1 0-16,-18 17 16,0 1-16,0 0 0,0 17 0,0 0 15,0 0-15,-18 1 0,-17-1 16,17-17-16,1 17 0,-1 0 0,-17-17 16,17 0-16,18-1 0,0 1 15,-18-1-15,18 1 16,18-18 15,0 0-31,-1 0 0,1 0 0,0 0 16,17 0-16,-17 0 0,17-18 15,-18 18-15,19-17 0,-19-1 0,19 1 16,-1 17-16,-17-18 0,17 0 16,-17 1-16,17-19 0,-18 19 0,1-1 15,0 0-15,-1-17 0,-17 17 16,0 1-16,0-1 0,0 1 0,0-1 15,0 0-15,0 1 0,-17 17 16,-1 0-16,0 0 16,1 17-16,-1 1 0,1 0 15,-1-1-15,0 18 0,18-17 16,0 17-16,0-17 0,0 17 16,0-17-16,0 0 0,0-1 0,18 1 15,17 0-15,-17-18 0,17 0 16,-17 0-16,17 0 0,18 0 0,-18 0 15,18-18-15,0 0 0</inkml:trace>
  <inkml:trace contextRef="#ctx0" brushRef="#br0" timeOffset="16509.7022">8378 6491 0,'0'0'0,"-17"18"16,17 17-16,-18-17 0,1 17 0,17-17 15,-18-1-15,18 18 0,0-17 16,-18 0-16,18-1 0,-17 19 0,17-19 16,-18 1-16,0 0 0,18-1 15,-17 1-15,17 0 0,-18-1 0,0 1 16,1-1-1,-1-17-15,1-17 32,17-1-32,0 1 15,0-1-15,0-17 0,0 17 0,0-17 16,17-1-16,1 1 0,-1 0 16,1 0-16,0-18 0,-1 0 0,1 17 15,0-16-15,17 16 0,-17-17 16,-1 18-16,18 0 0,-17 0 0,0 17 15,17-17-15,-17 17 0,-1 0 16,19 1-16,-19-1 0,1 18 0,-1 0 16,1 0-16,0 0 0,-18 18 15,0-1-15,0 1 16,0 0-16,0 17 0,0 0 0,0 0 16,0 1-16,0-1 0,0 0 15,0 1-15,0 16 0,-18-16 0,18-1 16,0-17-16,0 17 0,0 0 15,0-17-15,18-1 0,-1 1 0,-17 0 16,18-18-16,0 0 0,-1 0 16,19 0-16,-19 0 0,1 0 15,-18-18-15,0 0 16,-18 18 0,1 0-16,-19 0 0,1 0 0,0 0 15,-1 0-15,1 0 16,0 0-16,0 18 0,-1 0 0,1-1 15,0 1-15,17-18 0,1 18 16,-1-18-16,18 17 0,-18-17 0</inkml:trace>
  <inkml:trace contextRef="#ctx0" brushRef="#br0" timeOffset="16982.3341">8837 6738 0,'0'0'0,"0"35"0,0-17 0,0 0 15,0-1-15,0 1 0,0 0 0,0-1 16,0 1-16,0-1 15,-18-17-15,18 18 16,-17-18 0,-1 0-1,18-18-15,-17 1 16,17-1-16,0 1 0,0-1 16,0 0-16,0-17 0,0 17 0,0-17 15,0 0-15,17-1 0,1 1 16,17 0-16,0 0 0,-17-1 0,17 1 15,1 0-15,-1 17 0,0-17 16,-17 17-16,17 1 0,-17 17 0,-1 0 16,1 0-16,0 0 0,-18 17 15,0 19-15,-18-19 16,0 18-16,-17 1 0,0-1 0,-1-17 16,1 17-16,0 0 0,17-17 15,-17 17-15,17-17 0,1-1 0,-1 1 16,18 0-16</inkml:trace>
  <inkml:trace contextRef="#ctx0" brushRef="#br0" timeOffset="17438.3378">9402 6685 0,'0'0'0,"0"18"0,0 17 15,-18-17-15,0-1 0,18 1 16,-17 17-16,-1-17 0,0 0 0,1-1 16,-1 1-16,0-18 0,1 17 15,-1-17-15,0 18 0,1-18 16,-1 0-1,18-18-15,0 1 16,0-1-16,0 1 0,0-19 16,35 1-16,-17 17 0,0-17 0,-1-18 15,19 18-15,-19 0 0,19-1 16,-19 1-16,19 0 0,-1-1 16,0 1-16,0 18 0,1-1 0,-19 0 15,19 1-15,-1 17 0,-18-18 16,1 18-16,0 0 0,-1 0 15,-17 18-15,0 17 0,0-17 16,-17-1-16,-1 1 0,-17 17 0,17-17 16,-17-1-16,0 19 0,-1-19 0,19 1 15,-19-18-15,19 18 0,-1-1 16,-17-17-16,17 0 0,1 0 16,-1 0-16</inkml:trace>
  <inkml:trace contextRef="#ctx0" brushRef="#br0" timeOffset="49819.4583">12171 6526 0,'0'0'0,"17"18"15,1 0-15,0-1 0,-1 19 16,-17-19-16,0 18 0,0 1 0,0-1 16,18 0-16,-18 1 0,0 17 15,0-1-15,0 1 0,0 0 0,0 0 16,0 18-16,0-18 15,0 0-15,0-1 0,-18 1 0,18-17 16,0 17-16,0-18 0,0 0 0,0-17 16,0 17-16,0-17 0,0 17 15,0-17-15,0-1 0,18 1 16,-18 0-16,18-18 31,-18-18-15,17 0-16,-17 1 15,0-1-15,0 0 0,0-17 16,0 17-16,0-17 0,0 18 0,0-19 16,0 1-16,0 0 0,0-1 15,0 1-15,0 0 0,0-18 0,0 18 16,0-1-16,0 1 0,0 0 16,0-18-16,0 18 0,0-1 15,0 1-15,0 0 0,0 0 0,0-18 16,0 17-16,0 1 0,0-18 15,18 18-15,0 0 0,-1-18 0,1 17 16,-1 1-16,1 0 0,0 0 0,-1-1 16,19 19-16,-19-19 0,1 19 15,17-1-15,-17 0 0,0 1 0,17-1 16,-18 18-16,1 0 0,17-17 16,-17 17-16,17 0 0,-17 0 0,0 0 15,17 0-15,-18 0 0,19 0 16,-19 0-16,1 17 0,17-17 15,-17 18-15,17-18 0,-17 17 0,17 1 16,-17-18-16,-1 18 0,1-1 16,0 1-16,-1 0 0,19 17 0,-19 0 15,1 0-15,0 1 0,-1-1 16,1 18-16,17 0 0,-17 0 0,-1 0 16,1 0-16,0 0 0,-1-1 0,1 1 15,0-17-15,-18 17 0,17-18 16,1 0-16,-18-17 0,17 17 0,1-17 15,-18-1-15,18-17 16,-18 18-16,17-18 0,-17 18 16,0-36-1,0 0 1,0 1-16,-35 17 0,17 0 16,-17-18-16,18 18 0,-36 0 15,17 0-15,-17 0 0,1 0 0,-19 0 16,0 0-16,1 0 0,-1 0 15,1 0-15,-1 18 0,1-18 0,17 17 16,-18-17-16,18 18 0,0-18 0,18 18 16,0-18-16,-1 17 0,19-17 15,17 18-15,17-18 16,1 0-16,17 0 16,1 0-16,-1 0 0,18-18 15,0 1-15</inkml:trace>
  <inkml:trace contextRef="#ctx0" brushRef="#br0" timeOffset="50799.4588">14005 6985 0,'-17'0'0,"-1"0"16,0 0-16,1 0 0,-19 0 0,19 0 16,-1 0-16,-17 0 0,17 0 0,1 0 15,-1 0-15,0 0 0,1 0 16,-1 0-16,0 18 0,18-1 0,-17-17 16,17 18-16,0 0 0,0-1 15,0 1-15,0-1 0,0 1 16,0 0-16,17-1 0,1-17 15,0 18-15,-1-18 0,19 0 0,-19 0 16,19 0-16,-1 0 0,0 0 16,-17 0-16,17 0 0,0 0 15,-17-18-15,17 1 0,-17-1 0,-1 18 16,1-18-16,0-17 0,-1 18 16,-17-1-16,18 0 0,-18-17 0,0 17 15,0-17-15,0 17 0,0-17 0,0 0 16,-18 17-16,1-17 0,-1 17 15,0-17-15,1 0 0,-1 17 0,18 0 16,-17 1-16,17-1 0,-18 1 16,18 34 31,18 1-47,-1-1 0,1 19 0,-1-19 15,1 1-15,17 17 0,-17-17 16,17 0-16,1 17 0,-1-17 0,0-1 15,18 1-15,-18-1 0,1 1 16,-1-18-16,0 0 0,18 0 0,-35 0 16,17 0-16,0 0 0,-17 0 0,0 0 15,17 0-15,-35-18 0,17 18 16,-17-17-16,0-1 0,0 1 16,0-1-16,-17 18 15,-1 0 1,-17 0-16,0 0 0,17 0 0,-17 0 15,-18 18-15,18-1 0,-1-17 16,1 18-16,0-1 0,17 1 0,0 0 16,18-1-16,-17-17 0,17 18 15,0 0-15,0-1 0,17-17 0,19 0 16,-19 18-16,19-18 0,-1 0 0,0 0 16,-17 0-16,17 0 0,0 0 15,-17 0-15,17-18 0,-17 1 0,0 17 16,-1-18-16,1 0 0,-18 1 15,17-1-15,-17-17 0,0 17 16,0-17-16,0 0 0,0-1 0,0 1 16,0 0-16,-17-1 0,-1 1 15,1 0-15,-1 0 0,0-1 0,1 1 16,-1 0-16,0 17 0,18 1 16,0-1-16,-17 0 0,17 36 15,0 0-15,0-1 16,0 18-16,0 1 0,17 17 15,1-18-15,0 0 0,17 0 0,-17 1 16,17-1-16,0 0 0,0 1 16,1-19-16,-1 19 0,18-19 0,0 1 15,0-1-15,0-17 0,0 0 16,17 0-16,-17 0 0,0 0 16</inkml:trace>
  <inkml:trace contextRef="#ctx0" brushRef="#br0" timeOffset="51845.4868">15628 6562 0,'0'17'16,"18"1"-16,-1-18 15,1 18-15,0-1 0,-1-17 16,1 18-16,17-1 0,-17 1 15,17 0-15,-17-1 0,17 1 0,-17 0 16,-1-1-16,1 1 0,0 0 16,-1-1-16,1 1 0,-18 0 15,0-1-15,0 1 0,0-1 16,-18-17-16,1 0 16,-1 0-16,0 0 0,1 0 31,17-17-31,0-1 0,0 1 15,0-1-15,0-17 0,0-1 16,0 1-16,0-18 0,0 0 0,17 0 16,1 0-16,0 0 0,-1 1 0,18-1 15,1 0-15,-1 17 0,-17-16 16,17 34-16,0-17 0,-17 17 0,-1 0 16,1 18-16,0 0 0,-18 18 15,0 0-15,0-1 16,-18 19-16,0-1 0,-17 0 15,18 0-15,-19 1 0,1 17 0,0-18 16,-1 0-16,1 0 0,0 1 0,17-19 16,-17 1-16,17 0 0,18-1 15,36-17 17,-19 0-32,19 0 15,-1 0-15,18 0 0,-18 0 0,18 0 16,0 0-16,-18 0 0,18 0 15,-18 0-15,1 0 0,-1 0 0,0 0 16,0 0-16,-17 0 0,0 18 16,17-18-16,-17 0 0,-1 0 0,1 0 15,0 0-15,-1 0 0,1 0 16,-1 0-16,1 0 16,0 0-16,-18-18 15,0 1 16,-18 17-31,0 0 16,1 0-16,-1 0 16,1 0-16,-1 0 0,0 0 31,1 0-31,34 0 78,1 0-78,-18-18 0,18 0 16,-1 18-16,1 0 0,-18-17 15,0-1-15,0 0 32,-18 18-32,1 0 15,-1 0-15,0 0 0,1 0 16,-1 0-16,18 18 31,0 0-31,0-1 16,0 1-16,18-18 0,-1 18 15,19-1-15,-19-17 0,1 18 0,17-1 16,-17-17-16,17 0 0,-17 18 16,17-18-16,-17 0 0,17 0 15,-18 0-15,19 0 0,-19 0 0,1 0 16,17 0-16,-17 0 0</inkml:trace>
  <inkml:trace contextRef="#ctx0" brushRef="#br0" timeOffset="52146.8322">17198 6438 0,'-18'0'0,"1"0"16,-1 0-16,0 0 0,1 0 16,-1 0-16,0 0 0,1 0 0,-1 0 15,1 18-15,-1-1 0,18 1 16,-18 0-16,18-1 0,0 1 0,0 0 16,0-1-16,0 1 0,18 0 15,0-1-15,-1-17 0,1 18 16,17-1-16,0-17 0,1 0 0,-1 0 15,-17 0-15,17 0 0,0 0 16,-17 0-16,17 0 0,-17 0 0,-1-17 16,19-1-16,-19 1 15</inkml:trace>
  <inkml:trace contextRef="#ctx0" brushRef="#br0" timeOffset="52294.8426">17462 6544 0,'0'0'0,"18"-18"0,0 18 31,-18 18-15,17 0-16,-17-1 0,18 1 15,-18 0-15,18-18 0,-18 17 0,17 1 16,-17-1-16,0 1 0,0 0 16,0-1-16,18 1 0,-18 0 15,18-18-15,-18 17 0</inkml:trace>
  <inkml:trace contextRef="#ctx0" brushRef="#br0" timeOffset="52430.8358">17727 6191 0,'0'0'0,"0"-17"0,0-19 0,0 19 15,0-1-15,0 0 16</inkml:trace>
  <inkml:trace contextRef="#ctx0" brushRef="#br0" timeOffset="53131.5035">17886 6756 0,'0'0'0,"0"17"0,0 1 0,17 0 15,-17-1-15,0 1 0,18 17 16,-18-17-16,0-1 0,0 1 0,0 0 16,0-1-16,0 1 15,-18-18 1,1 0-16,-1 0 16,1 0-1,17-18-15,0 1 0,0-1 16,0-17-16,0 17 0,0-17 15,0 17-15,17-17 0,1 0 0,-18-18 16,35 17-16,-17 1 0,-1 0 0,19 0 16,-1 17-16,-17 0 0,17 1 15,-18-1-15,19 18 0,-19 0 16,1 0-16,-18 18 16,0-1-16,0 1 0,0 17 0,0-17 15,-35 0-15,17 17 0,0-18 16,1 19-16,-18-19 0,17 19 0,0-19 15,1-17-15,-1 18 0,18 0 0,-18-18 16,36 0 15,17 0-31,-17 0 0,17 0 16,0-18-16,18 0 0,-17 1 16,17 17-16,-18-18 0,18 0 0,-18 1 0,18-19 15,-18 19-15,1-1 16,-1-17-16,0 17 0,-17 1 0,17-19 15,-17 19-15,-18-19 0,0 19 16,0-18-16,0 17 0,0 0 0,0 1 16,-36-1-16,19 18 0,-1-18 0,0 18 15,1 0-15,-1 0 0,1 0 16,17 18-16,0 0 0,0 17 0,0-17 16,0-1-16,0 18 0,35-17 15,-18 17-15,19-17 0,-1 0 0,0-1 16,1 1-16,16 0 0,-16-1 15,-1 1-15,18-18 0,-18 0 0,-17 17 16,17-17-16,-17 0 0,-1 0 16</inkml:trace>
  <inkml:trace contextRef="#ctx0" brushRef="#br0" timeOffset="58898.4109">7126 9525 0,'0'0'0,"18"53"0,-18-18 0,17 18 16,1 0-16,0-18 0,-18 18 0,17-18 15,-17 18-15,18-17 0,0-1 16,-18 18-16,17-18 0,1 0 0,-18 1 15,0 17-15,0-18 0,17 0 16,-17 18-16,18-18 0,-18 18 0,18-17 16,-18-1-16,17 18 0,-17-18 15,18 0-15,-18 1 0,0 17 16,0-18-16,18 0 0,-18 0 0,17 1 16,-17-1-16,18 0 0,0 0 15,-18 1-15,17-1 0,-17 0 0,0-17 16,18 35-16,0-18 0,-18 0 15,17 1-15,1-1 0,-18 0 0,17 1 16,-17-1-16,18-18 0,-18 19 16,18-1-16,-18 0 0,17-17 0,-17 17 15,18-17-15,-18-1 0,0 19 16,18-19-16,-1 1 0,-17 0 0,18-1 16,0 1-16,-18 0 15,17-18-15,-17 17 0,0 1 16,18-1-16,-1 1 15,1 0-15,0-1 16,-18 1-16,17-18 0,-17 18 16,18-1-16,-18 1 15,0 0-15,0-1 0,18 1 16,-18 0-16,17-1 0,-17 1 16,18-1-16,0 1 0,-18 17 0,17-17 15,1 0-15,-18 17 0,17-17 0,-17-1 16,18 18-16,-18-17 0,0 0 15,0-1-15,0 1 0,0 0 16,0-1-16,0 1 0,0 0 0,0-1 16,0 1-1,0-36 63,0 1-78,0-1 16,0 0-16,18 18 16,-18-17-16,17-1 15,-17 0 63,0 1-46,0-1-32</inkml:trace>
  <inkml:trace contextRef="#ctx0" brushRef="#br0" timeOffset="63785.5681">7549 9560 0,'53'0'0,"-17"0"0,17-17 15,-18 17-15,18 0 0,0 0 0,-18 0 16,18-18-16,-18 18 0,18 0 16,-18-18-16,18 18 0,-17 0 15,-1 0-15,18 0 0,-18 0 16,0-17-16,18 17 0,0 0 0,-18 0 15,18-18-15,0 18 0,18-18 0,-18 18 16,0 0-16,17 0 0,-17 0 16,0-17-16,0 17 0,0 0 0,0-18 15,0 18-15,-18 0 0,0 0 16,18 0-16,-18 0 0,1 0 0,-1-17 16,0 17-16,-17-18 0,17 18 15,18 0-15,-18 0 0,18-18 0,-17 18 16,16 0-16,19 0 0,-18-17 15,0 17-15,0 0 0,0-18 16,0 18-16,0 0 0,-1 0 0,-16 0 16,17 0-16,-18 0 0,0 0 15,18 0-15,-18 0 0,1-18 0,-1 18 16,0 0-16,18 0 0,0-17 16,0 17-16,0 0 0,17 0 0,1 0 15,0 0-15,-1-18 0,1 18 16,-1 0-16,1-18 0,-18 18 0,17 0 15,1 0-15,-18-17 0,0 17 16,0 0-16,-1 0 0,1 0 0,0-18 16,0 18-16,0-18 0,0 18 15,-18 0-15,18 0 0,0-17 16,18 17-16,-18-18 0,17 1 0,18 17 16,1-18-16,-1 0 0,0 1 15,18 17-15,17-18 0,1 18 0,-18-18 16,17 18-16,1 0 0,-19 0 15,19 0-15,-18 0 0,-1 0 0,1 0 16,0 0-16,0 0 0,0 0 0,0 0 16,-18-17-16,18 17 0,-18 0 15,18-18-15,-18 18 0,18 0 0,0 0 16,17 0-16,-17 0 0,0-18 16,0 18-16,-18 0 0,18 0 15,-18 0-15,18 0 0,-18 0 16,0 0-16,18 0 0,-18 0 0,18 0 15,-18 0-15,0 0 0,18 0 0,-18 0 16,-17 0-16,17 0 0,0 0 16,-17 0-16,-1 18 0,19-18 0,-19 0 15,1 0-15,-1 0 0,1 0 16,-1 0-16,1 0 0,-18 0 0,17 0 16,-17 0-16,0 0 0,0 0 15,0 0-15,0 0 0,-18 0 0,18 0 16,0 0-16,-18 0 0,18 0 15,0 0-15,-18 18 0,18-18 16,-17 0-16,17 0 0,-1 0 0,-16 0 16,17 0-16,-18 17 0,0-17 15,0 0-15,1 18 0,-1-18 0,0 0 16,1 0-16,-1 0 0,-18 0 16,19 0-16,-1 18 0,-17-18 0,17 0 15,0 0-15,1 0 0,-19 17 16,18-17-16,1 18 0,-1-18 0,0 0 15,1 0-15,16 0 0,1 18 16,-17-18-16,17 0 0,-1 0 0,-16 0 16,17 0-16,-18 0 0,18 17 15,-18-17-15,18 0 0,-18 0 16,18 0-16,-17 0 0,16 0 0,-16 18 16,17-18-16,-18 0 0,18 0 15,-18 17-15,0-17 0,18 0 0,-17 0 16,17 0-16,-18 0 0,18 0 0,-18 0 15,18 0-15,-18 0 0,0 18 16,18-18-16,-17 0 0,-1 0 0,18 0 16,-18 0-16,0 0 0,1 0 15,-1 0-15,0 18 0,1-18 0,-1 0 16,0 0-16,0 0 0,-17 0 16,17 0-16,-17 0 0,17 17 15,-17-17-15,-1 0 0,19 18 0,-19-18 16,1 0-16,0 0 0,17 18 15,-17-18-15,-1 0 0,18 17 0,-17-17 16,0 18-16,-1-18 0,1 18 16,0-1-16,17-17 0,-17 18 0,-1 0 15,19-1-15,-19 1 0,1 17 0,-1-17 16,19-1-16,-19 19 0,1-1 16,0 0-16,-1 18 0,1-18 0,-18 1 15,0 17-15,18-1 0,-1-16 16,-17 17-16,18 0 0,-18 0 0,17-1 15,-17-16-15,18 17 0,-18 0 16,18-1-16,-1 19 0,1-18 16,0 0-16,-1 0 0,1 17 0,0-17 15,-1 18-15,1-18 0,-1 0 0,1 17 16,-18-17-16,18 18 0,-18-18 16,0 17-16,17 1 0,1-18 0,-18 17 15,18-17-15,-1 18 0,1-18 16,0-1-16,-18 19 0,17-18 0,1 0 15,0 0-15,-1 17 0,1-17 0,-18 0 16,35 0-16,-17 18 0,-1-18 16,1-1-16,0 1 0,-1 0 15,1 0-15,17 0 0,-17-18 0,-1 18 16,1-17-16,0 17 0,17-18 16,-17 18-16,-1-18 0,1 18 0,0-18 15,17 0-15,-18 18 0,1-17 0,0-1 16,-1 18-16,1-18 0,0 0 15,-1 18-15,1-17 0,0-1 0,-1 0 16,1 18-16,0-18 0,-1 1 0,1-1 16,17 0-16,-17 0 0,-1 1 0,1-1 15,0 0-15,-1 1 0,1-1 16,0 18-16,-1-18 0,1 0 0,-1 1 16,1-1-16,0 0 0,-18 0 15,17 1-15,1-1 0,0 0 16,-1 1-16,1-1 0,-18-18 0,18 19 15,-18-19-15,0 19 0,17-19 0,1 19 16,-18-19-16,17 18 0,-17-17 0,18 17 16,-18-17-16,0 17 0,0 1 15,0-1-15,18 0 0,-18 0 0,0 1 16,0-19-16,17 19 0,-17-1 0,0-17 16,0-1-16,0 18 0,0-17 15,0 0-15,18-18 0,-18 17 0,0 1 16,0 0-16,18-18 0,-1 17 15,1-17 1,-18 18 47,-18 0-63,1-18 15,-1 0-15,0 0 0,1 17 0,-1-17 16,0 0-16,-17 0 0,18 0 0,-19 0 15,1 18-15,0-18 0,-1 17 16,-16-17-16,-1 0 0,0 0 0,-18 18 16,18-18-16,-17 0 0,-1 0 0,-17 18 15,17-18-15,-17 0 0,0 0 16,0 17-16,0-17 0,-18 18 16,18-18-16,-18 0 0,0 18 0,-18-18 15,19 17-15,-19-17 0,1 0 0,-1 0 16,-17 0-16,0 0 0,0 0 0,0 0 15,-18 0-15,18 18 0,-18-18 16,0 0-16,1 0 0,-1 0 0,0 0 16,18 0-16,-18 18 0,1-18 0,16 17 15,-16-17-15,17 0 0,-1 0 0,1 18 16,0-18-16,0 0 0,0 0 16,0 0-16,0 18 0,17-18 0,-17 17 15,18-17-15,-18 0 0,17 0 16,1 18-16,-1-18 0,1 17 0,17-17 15,-18 0-15,19 0 0,-1 0 16,-18 18-16,18-18 0,1 0 0,-1 0 16,0 18-16,0-18 0,0 17 0,0-17 15,1 0-15,-1 18 0,0-18 0,0 18 16,18-18-16,-18 0 0,18 0 16,-18 17-16,18-17 0,-18 18 0,18-18 15,0 0-15,-1 0 0,1 0 0,0 0 16,0 18-16,0-18 0,-1 0 0,19 0 15,-18 17-15,0-17 16,-1 18-16,19-18 0,-18 17 0,-1 1 16,19-18-16,-18 18 0,17-1 0,1-17 15,-1 18-15,-17-18 0,17 0 0,1 18 16,-1-1-16,1-17 0,-1 0 16,18 0-16,-17 0 0,-1 18 0,0-18 15,1 0-15,-1 0 0,18 0 0,-17 0 16,17 0-16,-18 0 0,18 0 15,-17 0-15,17 0 0,-18 0 0,18 0 16,-17 18-16,17-18 0,-18 0 0,19 0 16,-1 0-16,0 0 0,0 0 0,0 0 15,0 0-15,0 0 16,0 0-16,0 0 0,0 0 0,0 0 16,0 0-16,18 17 0,-18-17 0,0 18 15,0-18-15,1 0 0,-1 0 0,0 17 16,0-17-16,0 0 0,0 0 15,18 0-15,-18 18 0,0-18 0,0 18 16,18-18-16,-18 0 0,17 0 0,-16 0 16,16 0-16,1 0 0,-18 0 15,18 0-15,-1 0 0,1 0 0,0 0 16,0 0-16,-1 0 0,1 0 0,0 0 16,-18 0-16,18 0 0,-1 0 15,1 0-15,17 0 0,-17 0 16,0 0-16,17 0 0,1 0 0,-19 0 15,19 0-15,-1 0 0,0 0 0,1 0 16,-1 0-16,0 17 0,1-17 16,-1 0-16,-17 0 0,17 0 0,1 0 15,-19 18-15,19-18 0,-1 0 0,-17 0 16,17 0-16,1 18 0,-1-18 16,-17 0-16,17 0 0,0 0 0,1 0 15,-1 0-15,0 0 0,1 0 16,-1 0-16,1 0 15,-1 0-15,0 0 0,1 0 0,-1 0 16,0-18-16,1 18 0,-1 0 16,-17 0-16,17 0 0,0 0 0,-17 0 15,18-18-15,-1 18 0,0 0 16,-17 0-16,17 0 0,1-17 0,-1 17 16,0 0-16,1-18 0,-1 18 15,1-18-15,-1 18 16,18-17-16,-18 17 0,1-18 15,17 1-15,-18 17 0,18-18 0,0 0 16,-18 18-16,18-17 0,0-1 16,0 0-16,0-17 0,0 17 0,0 1 15,0-18-15,0-1 0,0 19 16,0-19-16,18 1 0,-18 0 0,18 0 16,-18-18-16,0 17 0,17 1 15,-17-18-15,0 18 0,0-18 0,0 18 16,0-18-16,0 17 0,0 1 0,0-18 15,0 18-15,0-18 0,0 18 16,0 0-16,0-18 0,0 17 0,0-17 16,-17 18-16,17 0 0,0-18 0,0 18 15,0-1-15,0 1 0,0-18 0,0 18 16,0 0-16,17-18 0,-17 17 16,18 1-16,-18 0 0,0-18 0,0 18 15,18-1-15,-18 1 0,17 0 16,-17 0-16,0-18 0,18 17 15,-18 1-15,0 0 0,0 0 0,0-1 16,0 1-16,0 0 0,0-1 0,0 1 16,0 0-16,0 0 0,0-1 15,0-17-15,0 18 0,0 0 0,0 0 16,0-18-16,0 17 0,0 1 0,0 0 16,0 0-16,0-1 0,0 1 15,0 0-15,0-1 0,0 1 0,0 0 16,0 17-16,17-17 0,-17 0 0,0-1 15,0 19-15,0-19 0,0 1 16,0 18-16,0-19 0,0 1 16,0 0-16,0 17 0,0-17 0,0 0 15,0-1-15,-17 19 0,-1-19 16,18 1-16,-17 17 0,-1 1 0,18-18 16,0 17-16,-18 0 0,1 1 0,17-1 15,-18 0-15,18 1 0,-18-1 16,18 0-16,-17 18 0,17-17 15,-18-1-15,0 18 16,18-18-16</inkml:trace>
  <inkml:trace contextRef="#ctx0" brushRef="#br0" timeOffset="66291.9019">9031 11536 0,'0'0'0,"-18"0"16,1 0-16,-1 0 31,18-18-31,-17 18 0,17-17 31,17 17 0,1 0-15,-1 0-16,1 0 16,0 0-1,-1 0-15,1 17 0,0-17 16,-18 18-16,17-1 0,1-17 0,0 18 16,-1 0-16,1-1 15,-1 1-15,1 0 0,0-1 0,-1 19 16,-17-19-16,18 1 0,0-1 15,-1 1-15,-17 0 0,18-1 16,-18 1 0,0-36 15,0 1-31,-18-1 0,1 0 16,-1 1-16,0-1 0,1 1 15,17-19-15,0 19 0,-18-19 16,18 19-16,0-19 0,0 19 0,0-18 15,0 17-15,0-17 0,0 17 16,0 0-16,18 1 0,-1-1 0,1 0 16,0 1-16,-1 17 0,19 0 15,-19-18-15,19 18 0,-19 0 0,1 0 16,17 0-16,-17 18 0,17-1 16,-17-17-16,17 18 0,-17 17 15,17-17-15,-18 0 0,1-1 0,0 1 16,17 17-16,-17-17 0,-1-1 15,1 19-15,0-19 0,-1 1 0,1 17 16,-1-17-16,1 0 0,0-1 0,-1 1 16,19-1-16,-19-17 15,19 18-15,-19-18 0,1 0 0,17 0 16,0 0-16</inkml:trace>
  <inkml:trace contextRef="#ctx0" brushRef="#br0" timeOffset="66722.8714">10830 11412 0,'-17'0'0,"-1"0"16,-17 0-16,-1 0 0,1 0 16,0 0-16,17 18 0,-17 0 15,0-18-15,17 17 0,0 1 16,1-18-16,17 18 0,-18-1 0,18 1 15,0-1 1,0 1-16,18 0 0,-1-18 0,1 17 16,17-17-16,1 0 0,-1 18 15,18-18-15,-18 0 0,18 0 0,-18 0 16,1 0-16,-1 0 0,0 0 16,0 0-16,-17 0 0,0 0 0,-1 0 15,1 0-15,-18-18 0,18 1 16,-18-1-16,0 0 15,0 1-15,-18 17 16,0-18-16,1 18 0,17-17 0,-18 17 16,0 0-1,18-18-15,18 18 16,0 0-16,17-18 16,0 18-16,18 0 0,-18 0 0,18 0 15,0 0-15,-17 0 0,16 0 16,-16 0-16,-1 0 0,36 18 15</inkml:trace>
  <inkml:trace contextRef="#ctx0" brushRef="#br0" timeOffset="67449.8729">12065 11553 0,'-35'0'16,"70"0"-16,-106 0 0,36 0 15,18 0-15,-19 0 0,1-17 0,17 17 16,1 0-16,-1-18 0,18 1 15,0-1-15,0 0 16,18 1-16,-1 17 0,19-18 16,-1 0-16,18 18 0,-18 0 0,18 0 15,-18 0-15,18 0 0,-18 0 16,1 0-16,-1 0 0,0 0 16,1 0-16,-19 0 0,1 18 0,-1-18 15,1 18-15,-18-1 16,0 1 15,18-36 0,17 18-31,-17-17 0,17-1 16,0 18-16,18-18 0,-18 18 16,18 0-16,0-17 0,18-1 0,-18 18 15,0 0-15,0 0 0,-18-18 16,18 18-16,0-17 0,-18 17 0,0 0 15,1 0-15,-19-18 0,18 18 16,-17-17-16,0 17 0,-18-18 16,0 0-16,0 1 15,0-1-15,0 0 0,-36 1 16,19-1-16,-1 18 0,-17-18 16,17 18-16,-17-17 0,0 17 0,-1 0 15,19 0-15,-19 0 0,19 0 16,-1 0-16,1 17 0,17 1 0,0 0 15,0-1-15,0 1 0,35 0 16,-18-1-16,19-17 0,-1 18 0,18 0 16,-18-1-16,18-17 0,-18 0 15,18 18-15,-17-18 0,-1 0 0,0 0 16,0 17-16,1-17 0,-19 18 16,19-18-16,-19 0 0,1 0 15,0 0-15</inkml:trace>
  <inkml:trace contextRef="#ctx0" brushRef="#br0" timeOffset="68987.6273">8819 11148 0,'0'0'0,"18"35"0,17 0 0,-17 1 16,17-1-16,-17 18 0,17 0 15,-17 0-15,17 17 0,-17-17 0,17 18 16,-17-18-16,17 17 0,-17-17 16,-1 18-16,1-18 0,17 17 0,-17-35 15,-1 18-15,1-17 16,0-1-16,-18 0 0,17-17 0,-17-1 15,18-17-15,0 0 0,-1 0 16</inkml:trace>
  <inkml:trace contextRef="#ctx0" brushRef="#br0" timeOffset="70051.9472">9172 11218 0,'0'0'0,"53"-17"0,0-1 16,0 0-16,18 1 0,17-1 15,-18 0-15,36-17 0,-18 18 0,18-1 16,0 0-16,0 18 0,-18-17 16,18-1-16,0 0 0,17 1 15,-17 17-15,17-18 0,1 0 16,-1 1-16,-17 17 0,0-18 0,0 1 16,0-1-16,0 18 0,-18-18 15,18 1-15,-18-1 0,0 18 0,0-18 16,0 1-16,-17-1 0,-1 18 15,-17-18-15,0 18 0,0-17 0,0 17 16,-18 0-16,1 0 0,-19 0 16,1 0-16,0-18 0,-1 18 0,1 0 15,0 0 1,-18 18 15,0-1-31,17 1 16,1 0-16,-1-1 0,1 1 15,17 0-15,1-1 0,-19 1 0,36 17 16,-18-17-16,1-1 0,17 19 16,-18-19-16,18 1 0,-18 0 0,18-1 15,-18 1-15,18 17 0,-17-17 16,-1-1-16,18 1 0,-18-18 0,18 18 16,-18-1-16,18 1 0,-18 0 15,18-1-15,-17-17 0,-1 18 0,18 0 16,-36-18-16,19 17 0,-1 1 15,-17 0-15,-1-18 0,1 17 16,0 1-16,-18-1 0,17-17 16,-17 18-16,18-18 0,-18 18 15,0-1 1,0 1 0,0 0-1,-18-18-15,1 0 16,-1 0-16,0 17 0,-17-17 15,17 18-15,-17-18 0,17 0 0,-17 18 16,0-18-16,17 17 0,-17-17 16,0 0-16,-1 0 0,1 18 15,0-18-15,-18 0 0,18 17 0,-18 1 16,0-18-16,-18 18 0,18-18 16,-17 17-16,-1-17 0,1 18 15,-1 0-15,-17-18 0,17 17 0,-17 1 16,0 0-16,0-18 0,-18 17 0,0 1 15,18-1-15,-18-17 0,0 18 16,0 0-16,18-18 0,0 0 0,0 17 16,0 1-16,-1-18 0,1 0 15,0 18-15,0-1 0,0-17 0,-1 18 16,1-18-16,18 18 0,-18-18 16,17 17-16,18 1 0,-18-18 15,19 18-15,-1-1 0,17-17 16,1 0-16,0 18 0,0-18 0,17 0 15,-17 0-15,17 0 16,18 17 0,0 1 15,0 0-31</inkml:trace>
  <inkml:trace contextRef="#ctx0" brushRef="#br0" timeOffset="72161.5134">9860 13300 0,'-18'0'0,"36"0"0,-36-18 15,36 18 1,0 0-16,-1 0 16,1 18-16,17-1 0,-17 19 0,0-19 15,17 19-15,-17 16 0,-1 1 16,1 0-16,-1 0 0,1 18 15,0-1-15,-18-17 0,17 18 0,1-18 16,-18 0-16,18 0 0,-18-18 16,17 0-16,-17 0 0,18 1 0,0-1 15,-18-17-15,17-18 0,-17 17 16</inkml:trace>
  <inkml:trace contextRef="#ctx0" brushRef="#br0" timeOffset="74802.8487">10301 13159 0,'0'0'0,"35"0"16,18-18-16,18 18 0,-18-18 0,17 1 16,1 17-16,-1-18 0,1 0 15,0 18-15,-1-17 0,-17-1 0,18 18 16,-1-18-16,-17 1 0,18 17 16,-18-18-16,-1 1 0,19 17 0,-18-18 15,17 0-15,1 18 0,0-17 16,-1-1-16,1 0 0,-1 18 0,1-17 15,17-1-15,-17 0 0,-19 1 16,19 17-16,-18-18 0,17 1 16,-17-1-16,0 18 0,-17-18 0,17 18 15,-1-17-15,-16 17 0,17-18 16,-18 18-16,0 0 0,18-18 16,-18 18-16,1-17 0,-1 17 0,-17 0 15,17 0-15,-18-18 0,19 18 16,-19-18-16,19 18 0,-19 0 0,1 0 15,17 0-15,-17-17 0,0 17 16,17 0-16,-18-18 0,19 18 0,-1 0 16,-17 0-16,17-17 0,0 17 15,-17 0-15,17 0 0,-17 0 0,17-18 16,-17 18-16,17 0 0,-17-18 16,-1 18-16,18 0 0,-17 0 15,17 0-15,1 0 0,-19 0 0,19 0 16,-1 0-16,0 0 0,-17 0 15,17 0-15,0 0 0,1 0 0,-1 0 16,-17 0-16,17 0 0,-18 0 16,19 0-16,-19 0 0,1 0 0,0 0 15,-1 0-15,1 0 16,0 0 0,-1 0-1,1 0-15,-1 0 16,1 18-16,-18 0 15,18-18-15,-18 17 0,0 1 16,17-18-16,1 17 0,0 1 16,-1 0-16,1-1 0,-18 1 0,18 0 15,-1-1-15,1 1 0,0 17 16,-1-17-16,1 17 0,-1-17 0,1 17 16,0-17-16,17 17 0,-17-17 15,-1-1-15,1 18 0,0-17 0,-1 0 16,1-1-16,-1 1 0,1 17 0,17-17 15,-17-18-15,0 18 0,17-1 16,-17 1-16,-1 0 0,1-18 0,-1 17 16,1-17-16,0 0 0,-1 18 15,-17-1 1,-17-17 0,-19 0-1,19 0-15,-18 18 0,-1-18 16,1 0-16,-18 0 0,0 0 0,0 18 15,0-1-15,-17-17 0,-18 18 16,-1-18-16,1 18 0,0-1 0,-18-17 16,18 18-16,0 0 0,0-1 15,-1-17-15,1 18 0,0-1 0,17 1 16,-17 0-16,18-1 0,-1-17 0,1 18 16,-1 0-16,-17-1 15,35 1-15,-18 0 0,1-1 0,17-17 16,0 18-16,-18-1 0,19 1 15,-1-18-15,17 18 0,-17-1 0,0-17 16,18 18-16,-18 0 0,18-18 16,0 17-16,-1-17 0,1 18 0,18-18 15,-19 0-15,1 18 0,17-18 16,-17 17-16,17-17 0,-17 18 0,18-18 16,-19 18-16,19-18 0,-19 17 15,19 1-15,-19-18 0,19 0 0,-19 17 16,1 1-16,0-18 0,17 18 15,-17-18-15,0 17 0,17 1 16,-17-18-16,0 18 0,-1-1 0,1-17 16,0 18-16,-1 0 0,1-18 15,0 17-15,-18-17 0,18 18 0,-18-18 16,0 0-16,18 17 0,-18 1 16,0-18-16,17 18 0,1-18 15,0 0-15,0 0 0,-1 0 0,19 17 16,-1-17-16,0 0 0,1 0 15,-1 0 1,18 18-16,-17-18 16,17 18-16,-18-18 15,18 17 1,-18-17-16</inkml:trace>
  <inkml:trace contextRef="#ctx0" brushRef="#br0" timeOffset="79521.3147">10460 13864 0,'17'0'47,"1"18"-47,0-1 0,-1 1 15,-17 0-15,18-1 0,0 1 16,-1 0-16,1-1 0,0 1 15,17 0-15,-17-18 0,-1 17 16,1 1-16,-1-18 0,1 0 0,0 0 16,-1 0-16,1 0 15</inkml:trace>
  <inkml:trace contextRef="#ctx0" brushRef="#br0" timeOffset="79684.3253">10407 13705 0,'0'0'0,"-18"-17"16,18-1-16,-17 0 0,17 1 15,0-1-15,0 1 0,0-1 16,17 0-16,1 18 0,17-17 16,-17-1-16,17 18 0</inkml:trace>
  <inkml:trace contextRef="#ctx0" brushRef="#br0" timeOffset="81561.7524">10901 13758 0,'0'-17'16,"0"-1"0,0 0-1,0 1-15,17-1 16,19 0-16,-19 18 16,1-17-16,17-1 0,1 18 0,-1-17 15,0 17-15,0-18 16,18 0-16,-17 18 0,-1-17 0,18-1 15,-18 18-15,0-18 0,18 18 16,-17 0-16,-1-17 0,0-1 0,0 18 16,-17 0-16,17 0 0,-17-18 15,0 18-15,-1 0 0,-17-17 16,-17 17 0,-1 0-16,0 0 15,1 0-15,-19 0 0,19 0 16,-19 0-16,19 17 0,-1-17 15,-17 18-15,17-18 0,18 18 16,0-1 0,0 1-16,18-18 0,0 18 15,-1-1-15,18-17 0,1 18 16,17 0-16,-18-18 0,18 17 0,-18 1 16,18-1-16,-18 1 0,18 0 15,-35-1-15,17 1 0,-17 0 0,-1 17 16,-17-17-16,18-1 0,-18 1 15,0 0-15,0-1 0,-18-17 16,1 0-16,-18 0 16,17 0-16,0 0 0,1 0 0,-1 0 15,0-17-15,18-1 16,0 0-16,0 1 0,0-1 0,0 0 16,0-17-16,0 17 0,0-17 15,0 17-15,36-17 0,-19 18 0,1-19 16,0 19-16,-1-19 0,1 19 15,-18-1-15,17 0 0,-17 1 0,0-1 32,-17 18-32,-18 0 15,17 0-15,0 0 0,1 0 16,-19 0-16,19 0 0,-1 0 0,0 0 16,1 0-16,-1 0 15,36 0 16,-1 0-31,19 0 0,-1 0 0,0 0 16,1 0-16,-1 0 0,0 0 16,-17 0-16,17 0 0,0 0 0,-17 0 15,17 0-15,-17 0 0,-1 0 16,1 0-16,0 0 0,-1 0 0,1 0 16,-36 0 46,1 0-62,17-17 0,-18 17 16,36 0 15,-1 0-15,1 0-16,17 0 0,-17 0 0,0 0 15,17 0-15,-18 0 0,1-18 16,17 18-16,-17 0 0,0 0 0,-1 0 15,-34-18 48,-1 18-63,0 0 16,36 0 46,0 0-46,-1 0-16,-17-17 47,0-1-32,-17 0-15,-1 18 0,0-17 16,1 17-16,17-18 0,-18 18 0,0-18 15,1 1-15,-1 17 16,36 0 15,-1 0-31,1 0 0,17 0 16,-17 0-16,17 0 0,1 0 0,-1 0 16,0 0-16,-17 0 0,17 17 15,0-17-15,-17 18 0,17-18 0,-17 0 16,0 0-16,-1 0 0,1 0 15,-1 0-15,1 0 16,-18 18-16,18-18 16,-18-18 15,17 18-31,1-18 16,0 18-1,-18-17-15,17 17 0,1 0 16,0 0-16,-1 0 15,1 0-15,-1 0 16,1 0-16,0 0 16,-1 0-16,1 0 15,0 0 1,-1 0-16,1 0 0,-18 17 16,18-17-16,-1 0 15,1 0-15,0 0 0,-1 0 0,1 0 16,-1 0-16,1 0 15,0 0-15,-1 0 0,-17-17 16,18 17-16,-18-18 0,18 1 16,-18-1-16,17 0 0,-17 1 15,0-1-15,0 0 0,0-17 0,0 17 16,0 1-16,0-19 0,0 19 16,0-18-16,0 17 0,0 0 15,0 1-15,0-1 0,0 0 16,18 18-1,17 0-15,-17 0 16,17 18-16,-17 0 0,17-1 0,0 1 16,-17 0-16,17 17 0,-17-18 15,-1 19-15,1-19 0,-18 19 0,0-19 16,0 1-16,0 0 0,0-1 16,0 1-16,0 0 0,-18-18 0</inkml:trace>
  <inkml:trace contextRef="#ctx0" brushRef="#br0" timeOffset="81875.5395">13511 13212 0,'0'0'0,"0"-18"0,-17 0 16,17 1-16,0-1 0,0 0 16,0 1-16,0-1 0,0 0 15,0 1-15,0-1 0,17 0 0,1 1 16,-18-1-16,18 18 16,-18-17-1,17 17 1,1 0-16,0 0 15,-1 0-15,1 0 16,-1 0-16,1 0 0,17 17 0,1-17 16,-1 0-16,0 0 0,1 18 15,-1-1-15,0-17 0,-17 18 16,17-18-16,-17 18 0,-1-18 16,1 17-16,-18 1 0,0 0 15,-18-1-15,-17 1 0,0 0 16,-18-18-16,0 17 0,0 1 0,0 0 15,0-18-15,-17 17 0,17 1 16,0-18-16,-18 0 0,18 17 0</inkml:trace>
  <inkml:trace contextRef="#ctx0" brushRef="#br0" timeOffset="82962.935">15099 10866 0,'0'0'0,"18"17"16,-18 1-16,17-1 0,1 1 0,17 17 16,-17 1-16,-1-1 0,19 0 15,-19 18-15,19-18 0,-1 18 0,-18 0 16,19 0-16,-19-18 0,19 18 16,-19-17-16,19-1 0,-19 0 15,18 0-15,-17 1 0,0-19 16,-1 1-16,1 0 0</inkml:trace>
  <inkml:trace contextRef="#ctx0" brushRef="#br0" timeOffset="83576.8936">15028 11042 0,'0'0'0,"36"-18"0,-1-17 16,18 17-16,0 18 0,17-17 15,18-1-15,-17 0 0,17 1 16,0-1-16,1 1 0,16-1 0,19 0 16,-18 1-16,17-1 0,1 18 15,-18-18-15,-1 1 0,1 17 0,-18 0 16,1-18-16,16 0 0,-16 18 15,-1 0-15,0 0 0,-17 0 0,17-17 16,-18 17-16,1 0 0,-18 0 16,0 0-16,0 0 0,0 0 15,-18 0-15,0 0 0,0 0 16,1 17-16,-1-17 0,-17 18 0,17 0 16,0-1-16,0 1 0,1 0 15,-1-1-15,0 1 0,0 0 16,18 17-16,-17-18 0,17 19 0,-18-1 15,18 0-15,0 1 0,-18-1 16,18 0-16,-18 18 0,0-18 0,18 1 16,-17-1-16,-1 0 0,0 0 15,0 1-15,-17-19 0,0 19 0,-1-19 16,-17 1-16,0 0 0,0-1 16,0 1-16,-17-18 0,-19 17 15,-16 1-15,-19-18 0,-17 18 16,-18-1-16,-17-17 0,-1 18 0,-17 0 15,0-18-15,-36 0 0,1 17 16,0-17-16,-1 18 0,1-18 0,-1 18 16,1-18-16,17 0 0,18 17 15,18-17-15,-1 18 0,36-1 0,18-17 16,17 18-16,17 0 0,19-1 16,17 1-16,0 0 0,17-1 15,1 1-15</inkml:trace>
  <inkml:trace contextRef="#ctx0" brushRef="#br0" timeOffset="83943.3624">16633 12718 0,'0'0'0,"-17"0"0,-1-18 0,1 18 15,-1-18-15,0 18 0,1 0 16,-1 0-16,18 18 0,-18 0 15,18-1-15,0 19 0,0-19 0,0 18 16,0 1-16,0-1 0,18 0 16,0 18-16,17-18 0,-17 18 0,-1-17 15,1-1-15,-1 0 0,19 1 16,-19-1-16,1-18 0,0 1 16,-1 17-16,1-35 0,0 18 0</inkml:trace>
  <inkml:trace contextRef="#ctx0" brushRef="#br0" timeOffset="84594.4371">16087 12541 0,'0'0'0,"17"-17"0,19 17 0,16-18 0,1 0 16,0 1-16,18-1 16,-1 0-16,1 1 0,0-1 0,17-17 15,0 17-15,0 1 0,0-1 16,18 0-16,-18 1 0,18-19 0,0 19 16,-18-1-16,0 0 0,1 1 15,-1 17-15,-18-18 0,1 1 0,-1 17 16,1 0-16,0 0 0,-19 0 15,1 0-15,0 0 0,0 0 0,-17 0 16,16 0-16,-16 0 0,-1 17 16,0 1-16,-17-18 0,17 17 15,-17 1-15,17 0 0,-17-1 0,-1 1 16,19 0-16,-1-1 0,-17 1 16,17 0-16,0 17 0,-17-18 15,17 19-15,0-19 0,1 19 0,-1-19 16,0 19-16,0-19 0,-17 19 15,17-1-15,1-18 0,-1 19 0,0-1 16,18 0-16,-18 1 0,1-19 16,-1 18-16,-17 1 0,17-19 0,0 1 15,-17 0-15,-1-1 0,-17 1 16,0 0-16,0-1 0,-17 1 16,-19-1-1,1-17-15,-18 18 0,0-18 0,0 18 16,-17-18-16,-1 0 0,-17 17 15,0 1-15,-18-18 0,0 18 0,-35-18 16,18 17-16,-18 1 0,-18-18 0,0 18 16,0-1-16,1 1 0,-1-18 15,0 18-15,18-1 0,18 1 0,-1-18 16,1 17-16,34 1 0,1 0 16,18-18-16,-1 17 0,18-17 0,18 18 15,17-18-15,-17 0 0</inkml:trace>
  <inkml:trace contextRef="#ctx0" brushRef="#br0" timeOffset="87940.1688">14235 14235 0,'0'17'15,"17"1"-15,1-1 0,-18 1 0,17 0 16,1-1-16,0 1 0,-1 17 15,-17-17-15,18 17 0,0 1 0,-1-1 16,1-18-16,-18 19 0,18-1 16,-1-17-16,1 17 0,0-17 0,-1 17 15,-17-18-15,18 1 0,-18 0 16,17-1-16,1 1 0,-18 0 0,18-1 16,-18-34 30,-18 17-46,0-18 16,1 0-16,-1 1 0,1-1 16,-1 0-16,0 1 0,1-1 0,-1-17 15,18 17-15,-18-17 0,1 17 16,-1-17-16,0 17 0,18-17 0,-17 0 16,17 17-16,0-17 0,0 0 15,0 17-15,0-17 0,0-1 0,17 19 16,1-1-16,0 1 0,17-1 15,-17 0-15,17 1 0,-17-1 16,17 0-16,0 18 0,0 0 0,1 0 16,-19 0-16,19 0 0,-1 0 15,0 0-15,0 0 0,1 18 0,-1 0 16,0-18-16,0 17 0,1 19 16,-1-19-16,0 1 0,1-1 0,-1 1 15,18 0-15,-18 17 0,0-17 16,1-1-16,-1 1 0,0 0 0,0-1 15,-17-17-15,17 18 0,-17 0 16,0-18-16,-1 0 0,1 0 0,0 17 16,-36-17 31,0 0-47,-17 0 0,0 0 0,-1-17 15,1 17-15,-18 0 0,-17 0 16,17 0-16,-18 0 0,18 0 0,-17 0 15,-1 0-15,18 0 0,0 0 16,0 17-16,1-17 0,16 18 0,1-18 16,17 0-16,1 0 0,17 17 15,17-17 1,19 0-16,-1 0 0,0 0 16,18-17-16,0 17 15</inkml:trace>
  <inkml:trace contextRef="#ctx0" brushRef="#br0" timeOffset="88786.1193">15822 14323 0,'-18'0'0,"1"0"0,-18 17 15,17 1-15,-17 0 0,17-18 0,-17 17 16,17-17-16,0 18 0,-17-18 15,35 18-15,0-1 16,0 1 0,18 0-16,17-18 15,-17 0-15,17 0 0,-17 0 16,17 0-16,0 0 0,-17 0 0,17 0 16,0-18-16,-17 0 0,0 18 15,-1-17-15,1-1 0,-18 0 16,0 1-16,0-1 15,-18 0-15,-17 1 0,17-1 0,-17 0 16,0 1-16,17-1 0,-17 18 16,0-17-16,-1-1 0,1 18 0,17 0 15,-17-18-15,17 18 0,1 0 16,-1 0-16,36 0 31,17 18-31,0 0 0,1-18 16,17 17-16,0 1 0,-1-18 0,19 17 15,0-17-15,-1 18 0,18-18 16,-17 0-16,-1 0 0,1 0 0,-18 0 16,0 0-16,0 0 0,0 0 15,-18 0-15,0 0 0,-17 0 0,17-18 16,-17 18-16,-18-17 16,0-1-16,-36 18 15,19 0-15,-18 0 16,17 0-16,-35 0 0,18 0 0,-18 0 15,18 0-15,-18 0 0,17 0 16,1 0-16,0 0 0,-1 18 0,19-1 16,-1-17-16,18 18 0,0 0 15,18-1-15,-1 1 0,19-18 16,-1 0-16,18 0 0,-18 0 16,18 0-16,-18 0 0,18 0 0,-17 0 15,-1 0-15,0 0 0,0 0 16,1-18-16,-19 1 0,1 17 15,0-18-15,-18 0 0,0 1 0,0-1 16,0 1-16,-18-1 0,-17 0 0,-1 1 16,1-1-16,0-17 0,-18 17 15,18 0-15,-18 1 0,0-1 16,0-17-16,18 35 0,-18-18 0,17 1 16,19 17-16,-1 0 0,36 17 31,17 1-31,0 0 0,1-1 15,17 18-15,-18-17 0,18 17 0,0-17 16,-18 17-16,18 1 0,-18-19 16,0 18-16,1-17 0,-1 17 0,0-17 15,-35 0-15,0-1 0,0 1 16</inkml:trace>
  <inkml:trace contextRef="#ctx0" brushRef="#br0" timeOffset="89542.1201">13494 14340 0,'0'0'0,"17"0"16,1 18-16,0 0 0,-1-1 0,1 1 15,0 0-15,-1 17 0,18 0 16,-17 0-16,17 1 0,1-1 15,-1 0-15,0 1 0,1-1 0,-1 0 16,18 0-16,-18 1 0,0-19 16,1 19-16,-19-19 0,18 1 0,1-1 15,-19 1-15,1 0 0</inkml:trace>
  <inkml:trace contextRef="#ctx0" brushRef="#br0" timeOffset="90282.1205">13300 14287 0,'0'0'0,"17"-35"0,1 18 16,17-19-16,1 19 0,-1-19 0,18 19 15,-18-1-15,36-17 0,-19 17 16,19-17-16,17 17 0,-17 1 0,17-1 15,0-17-15,18 17 0,-18 0 16,0 1-16,1-1 0,-1 1 0,0-1 16,0 0-16,0 18 0,18-17 15,-18-1-15,18 0 0,-18 18 16,1-17-16,-19-1 0,18 18 16,-17-18-16,-1 18 0,1-17 0,-18 17 15,18 0-15,-19-18 0,1 18 16,0 0-16,-17 0 0,16 0 0,-16 0 15,-1 0-15,0-18 0,-17 18 16,17 0-16,-17 0 0,-1 0 0,1 0 16,0 0-16,-1 0 15,1 0-15,0 18 0,-18 0 16,17-1-16,1-17 16,0 18-16,-1 0 0,19-1 0,-19 1 15,18 0-15,-17-1 0,17 1 16,1 0-16,-1-1 0,0 18 0,0-17 15,18 0-15,-17-1 0,-1 1 16,0 0-16,18-1 0,-18 1 0,18 0 16,-17-1-16,17-17 0,-18 18 15,18-1-15,-18-17 0,0 18 0,1 0 16,-1-18-16,-18 0 0,19 17 16,-19-17-16,-17 18 0,0 0 15,0-1-15,0 1 0,-17-18 16,-1 18-16,0-1 0,-17-17 15,0 18-15,-18-1 0,18 1 16,-18 0-16,0-1 0,0 1 0,-18 17 16,18-17-16,-17 0 0,-1-1 15,-17 1-15,0 17 0,0-17 16,0-1-16,-18 19 0,0-19 0,18 19 16,-18-19-16,0 19 0,-17-1 15,17-18-15,-18 19 0,-17-1 0,18-17 16,-1 17-16,1 0 0,-1-17 15,18-1-15,1 1 0,-1 0 0,0-1 16,18 1-16,0 0 0,17-18 16,0 0-16,36 0 0,-18 0 15,36 0-15,-19 0 0</inkml:trace>
  <inkml:trace contextRef="#ctx0" brushRef="#br0" timeOffset="92220.1655">15311 14499 0,'0'0'0,"17"0"16,1 0-16,-1-17 0</inkml:trace>
  <inkml:trace contextRef="#ctx0" brushRef="#br0" timeOffset="109263.8702">20743 7285 0,'0'-18'0,"0"1"32,-17 17-17,-1 0-15,0 0 0,-17 0 16,17 0-16,1 0 0,-18 0 15,-1 0-15,19 0 0,-19 0 0,1 0 16,17 17-16,-17 1 0,18-18 16,-1 0-16,0 17 0,18 1 15,0 0-15,0-1 16,18 1 0,0 0-16,17-18 0,0 0 0,-17 17 15,17-17-15,0 18 0,1-18 16,-1 18-16,-18-18 0,1 17 15,0 1-15,-1-18 0,-17 18 16,18-1-16,-18 1 16,0-1-16,0 1 0,-18 0 15,1-18-15,-1 17 0,0-17 16,-17 18-16,0-18 0,0 0 16,-1 18-16,1-1 0,0-17 0,-18 0 15,18 0-15,-1 18 0,1-18 16,17 0-16,-17 18 0,0-18 0,17 0 15,1 0-15,-1 0 0,18 17 16,-18-17-16</inkml:trace>
  <inkml:trace contextRef="#ctx0" brushRef="#br0" timeOffset="110119.7657">21202 7214 0,'-18'0'16,"18"18"-16,0 0 15,0-1-15,0 1 0,0-1 0,0 19 16,0-1-16,0-17 0,18 17 16,-18 0-16,18 1 0,-18-1 15,0 0-15,0 0 0,0 1 0,0-1 16,0 0-16,0 0 0,0-17 16,0 17-16,0-17 0,0 0 0,0 17 15,0-17-15,0-1 16,-18-17-1,18-17 17,0-1-32,0 0 0,0 1 15,18-1-15,-1 0 0,1-17 16,-1 17-16,1 1 0,17-1 16,-17 1-16,0 17 0,17-18 0,-17 18 15,-1 0-15,1 0 0,0 0 16,-18 18-1,0-1-15,0 1 16,0-1-16,0 1 0,0 0 0,0 17 0,0-17 16,0-1-16,17 1 0,1 0 15,-1-1-15,1 1 0,0-18 16,-1 17-16,19-17 0,-19 0 16,19 0-16,-19 0 0,1 0 15,17 0-15,-17 0 0,17-17 0,-17 17 16,-1-18-16,1 1 0,-18-1 15,0 0-15,-18 18 32,1 0-32,-19 0 15,19 0-15,-19 0 0,19 18 0,-18-18 16,17 18-16,0-1 0,1 1 16,17-1-16,0 1 0,0 0 15,0-1-15,17 1 16,1-18-16,17 0 0,-17 18 0,17-18 15,0 0-15,-17 0 0,17 0 16,1 0-16,-19 0 0,1 0 16,17-18-16,-17 0 0,-18 1 0,0-1 15,17 0-15,-17 1 16,0-1-16,0 1 0,0-1 0,-17 0 16,-1 18-16,0-17 0,1 17 15,17-18-15,-18 18 16,18-18-16,18 1 15,-1 17 1,1 0-16,17 0 0</inkml:trace>
  <inkml:trace contextRef="#ctx0" brushRef="#br0" timeOffset="110521.9947">22190 7796 0,'0'18'0,"0"0"0,0-1 15,0 1-15,0 0 16,17-1-16,-17 1 0,18-1 16,-18 1-16,18-18 15,-1 0 1,1 0-16,0 0 0,-1 0 0,1 0 16,-1 0-16,1 0 15,0 0-15,-1 0 16,1 0-16,0 0 15,-1 0-15,1 0 0,0 18 16,-1-1-16,1 1 16,17-18-16,-17 18 0,-1-1 0,1-17 15,17 0-15,-17 18 0,17-18 16,-17 0-16,0 0 0,17 0 16,-18 0-16,1 0 0,0-18 15,-1 1-15,-17-1 0,0 0 16,0 1-16,0-1 0,18 0 0,-18 1 15,0-1-15,0 1 0,0-1 16,0 0-16,18 1 0,-1-1 0,1 0 16,0 1-16,-1 17 0,18-18 15,-17 0-15</inkml:trace>
  <inkml:trace contextRef="#ctx0" brushRef="#br0" timeOffset="111261.0958">23689 7567 0,'0'0'0,"35"18"0,-17-1 0,0-17 16,-1 36-16,-17-19 0,0 1 0,18 0 15,-18 17-15,0-18 0,0 19 16,17-19-16,-17 19 0,0-19 16,0 1-16,0 17 0,18-17 15,-18-1-15,0 1 16,-35-36 15,17 1-31,1-18 0,-1 17 0,0 0 16,1-17-16,-1 0 0,0-1 15,18 1-15,0 0 0,0 0 16,0-1-16,18 1 0,17-18 0,1 18 16,16 0-16,-16-1 0,17 19 15,0-1-15,0 0 0,-1 1 0,-16 17 16,-1 0-16,0 0 0,1 17 16,-19 1-16,1 0 0,-18 17 15,0 0-15,0 1 0,-18-1 16,-17 0-16,0 0 0,-1 1 15,-17-1-15,18 0 0,-18 0 0,0-17 16,18 0-16,-18-1 0,18 1 16,0-18-16,17 0 0,-17 18 0,17-18 15,53 0 1,1 0-16,-1 0 0,18 0 16,0 0-16,0 0 15,17 0-15,-17 0 0,0 0 0,0 0 16,0 0-16,0 0 0,0 0 0,-18 0 15,0-18-15,0 0 0,1 18 16,-1-17-16,-17 17 0,-18-18 16,0 0-16,0 1 15,-18-1-15,-17 18 0,17 0 0,-17 0 16,0 0-16,-18 0 0,17 0 16,1 0-16,0 0 0,0 0 0,-1 0 15,19 0-15,17 18 0,0-1 16,0 1-16,0 0 0,17-1 0,1 1 15,17 0-15,0-1 0,1 1 16,17-18-16,0 18 0,17-18 0,-17 0 16</inkml:trace>
  <inkml:trace contextRef="#ctx0" brushRef="#br0" timeOffset="111631.3341">25224 7761 0,'0'0'0,"-18"-18"15,-17 18-15,17 0 0,-17 0 16,-1 0-16,1 0 0,0 0 0,0 0 16,-1 18-16,19-18 0,-1 18 15,0-1-15,18 1 0,0 0 0,0-1 16,0 1 0,0 0-16,18-1 0,0 1 0,-1-1 0,1-17 15,17 0-15,-17 18 16,17-18-16,-17 0 0,17 0 15,-17 0-15,-1 0 0,19-18 0,-19 1 16,-17-1-16,0 1 0,18-1 16,-18 0-16,0 1 0,0-1 15,0 0-15,0 36 47,18 0-47,-18-1 0,0 19 0,17-19 16,-17 1-16,18 17 0,-18-17 15,18 17-15,-18-17 0,0 17 16,0-17-16,17-1 0,1 1 16,-1 0-16</inkml:trace>
  <inkml:trace contextRef="#ctx0" brushRef="#br0" timeOffset="111773.8809">25700 7638 0,'0'0'0,"-18"-36"0,1 1 16,-1 17-16,-17-17 0,17 18 0,0-19 16,1 36-16,-1 0 15</inkml:trace>
  <inkml:trace contextRef="#ctx0" brushRef="#br0" timeOffset="112428.3174">25876 8043 0,'0'0'0,"0"18"0,-17 17 15,-19-17-15,19 0 0,-1 17 16,0-18-16,1 19 0,-1-19 0,0 1 15,1 17-15,-18-17 0,35 0 16,-18-1-16,0 1 0,18-1 0,-17 1 16,17 0-16,-18-18 15,0 0 1,18-18-16,0 0 16,0 1-16,0-1 0,0 1 15,18-19-15,17 1 0,-17 0 0,17-1 16,18-16-16,-18 16 0,18 1 15,0 0-15,0-1 0,0 1 16,-18 17-16,18 1 0,-17-1 16,-1 1-16,0 17 0,-17 0 0,-1 0 15,-17 17 1,0 1-16,-17 17 0,-19-17 0,19-1 16,-1 19-16,1-19 0,-1 1 15,18 0-15,-18-1 0,18 1 16,18-18-16,17 0 15,-17 0-15,17 0 0,0 0 16,18 0-16,-17-18 0,16 18 0,1-35 16,-17 17-16,17 1 15,0-19-15,-18 19 0,18-19 0,-18 19 16,0-18-16,-17-1 0,0 19 16,-18-1-16,0-17 0,0 17 0,-18 0 15,-17 18-15,-1 0 0,1 0 16,-18 0-16,0 0 0,18 0 15,-18 18-15,18 0 0,17 17 0,0-17 16,18 17-16,0 0 0,0 0 16,0 1-16,18 17 0,0-18 0,17-17 15,0 17-15,1 0 0,-1-17 16,0-1-16,-17-17 0,17 18 0,-17-18 16</inkml:trace>
  <inkml:trace contextRef="#ctx0" brushRef="#br0" timeOffset="113122.4721">24783 7320 0,'-18'0'0,"36"0"0,-71 18 0,35-1 15,-17 1-15,0 17 0,-1-17 16,19 17-16,-19 1 0,19-1 0,-1 0 16,18-17-16,0 17 0,0 0 15,18 1-15,17-19 0,0 18 0,1 1 16,-1-19-16,18 1 15,0 0-15,-18-1 0,18 1 0,-18 0 0,18-18 16,-18 0-16</inkml:trace>
  <inkml:trace contextRef="#ctx0" brushRef="#br0" timeOffset="115729.7153">23213 10442 0,'0'0'0,"0"53"0,0-18 15,0 1-15,0-1 0,0 0 0,0 1 16,0-1-16,0 0 0,0 0 16,0 1-16,0-1 0,0 0 0,17 0 15,-17 1-15,18-1 0,-18 0 16,0 1-16,18 16 0,-18-16 16,0-1-16,0 18 0,0-18 15,0 1-15,0-1 0,0 18 0,0-18 16,0 0-16,0 1 0,0-1 15,0 0-15,0 0 0,17 1 0,-17-1 16,18-17-16,-18 17 0,0 0 16,18 0-16,-18 1 0,17-1 0,-17 0 15,0 1-15,0-1 0,18 18 16,-18-18-16,18 0 0,-1 1 0,-17-1 16,18 0-16,-1 0 0,1-17 15,-18 17-15,18 1 0,-1-19 16,1 18-16,0 1 0,-1-19 15,-17 19-15,0-19 0,18 19 0,0-19 16,-18 19-16,17-19 0,-17 18 0,18 1 16,-18-19-16,17 19 0,-17-1 15,0-17-15,0 17 0,0 0 0,18 0 16,-18 1-16,18-19 0,-18 19 16,0-1-16,17 0 0,-17 0 0,0 1 15,18-1-15,-18 0 0,0 1 16,0-1-16,18-18 0,-18 19 15,17-1-15,1 0 0,-18 1 0,18-19 16,-1 18-16,-17 1 0,18-1 16,-18 0-16,0 1 0,17-19 0,-17 18 15,0 1-15,18-1 0,-18-17 16,0 17-16,0 0 0,18 1 0,-18-19 16,0 18-16,0-17 0,0 17 15,0 1-15,0-19 0,17 19 0,-17-1 16,0-18-16,18 19 0,-18-19 0,0 1 15</inkml:trace>
  <inkml:trace contextRef="#ctx0" brushRef="#br0" timeOffset="118745.9282">23177 10213 0,'0'-18'0,"0"1"0,0-1 31,0 0-31,0 1 16,0-1-16,0 0 16,18 18-1,0 0 1,-1 0-16,1 0 15,0 0-15,-1 0 16,19 0-16,-19 0 0,19 0 16,-1 0-16,18 0 0,0 0 0,0 0 15,-1 0-15,19-17 0,0 17 16,-1 0-16,-17 0 0,18 0 0,-1 0 16,-17 0-16,18-18 15,-1 18-15,1 0 0,-1 0 0,1 0 16,-1 0-16,1 0 0,0 0 15,-19-17-15,19 17 0,0 0 0,-19 0 16,1 0-16,0 0 0,0-18 16,0 18-16,0 0 0,0-18 0,-18 18 15,18 0-15,-18 0 0,18 0 16,-17 0-16,-1 0 0,18-17 16,-18 17-16,18 0 0,-18 0 0,1-18 15,-1 18-15,18 0 0,-18 0 16,18 0-16,-18 0 0,18 0 15,0 0-15,0 0 0,0 0 16,0 0-16,0 0 0,0 0 0,0 0 0,-1 0 16,1 0-16,0 0 15,0 0-15,-17 0 0,16 0 0,1 0 16,-17 0-16,17 0 0,-18 0 16,18 0-16,-18 0 0,18 0 15,-18 0-15,18 0 0,-18 0 0,1 0 16,17 0-16,-18 0 0,0 0 15,0 0-15,1 0 0,-19 0 0,19 0 16,-19 0-16,1 0 0,0 0 16,-1 0-16,1 0 0,-1 0 15,1 0 1,0 0 0,-1 0-1,-17 18 1,18-1-16,0 1 0,-18 0 15,0-1-15,17-17 16,-17 18-16,0-1 0,18 1 0,-18 0 16,0-1-16,18 1 0,-18 0 15,0-1-15,0 1 0,0 0 0,0 17 16,0-18-16,17 19 0,1-1 16,-1 0-16,1 1 15,0-1-15,-1 0 0,1 18 0,0-18 0,-1 1 16,1-19-16,0 19 15,-18-1-15,0-18 0,17 19 0,-17-19 16,18 19-16,-18-19 0,0 19 16,0-19-16,0 1 0,0-1 0,18 19 15,-18-19-15,17 1 0,-17 17 16,0-17-16,18 17 0,-18 0 0,17 1 16,-17-19-16,18 19 0,-18-1 15,18 0-15,-18 1 0,0-1 0,0 0 16,0 0-16,0 1 15,0-19-15,0 19 0,0-1 0,0 0 16,0-17-16,0 17 0,0 0 16,17-17-16,-17 17 0,0-17 0,0 17 15,0-17-15,18 17 0,-18 0 16,0 1-16,0-1 0,0-17 16,0 17-16,0 0 0,0 0 0,18 1 15,-18-1-15,0 0 0,0-17 16,0 17-16,0 0 0,0 1 0,0-1 15,0-17-15,0 17 0,0 0 16,0-17-16,0 17 0,0 0 0,0-17 16,0 17-16,0 1 0,0-1 15,0 0-15,0 0 0,-18 1 16,0-1-16,18 0 0,-17 0 0,17 1 16,-18-1-16,18 0 0,0 1 15,0-1-15,0 0 0,0-17 16,0 17-16,0 0 0,0-17 0,0 17 15,0-17-15,0 17 0,0-17 16,0-1-16,0 19 0,0-19 0,0 19 16,0-19-16,0 1 0,0 0 15,0 17-15,0-18 0,0 1 0,0 17 16,0-17-16,0 0 0,0 17 16,0-17-16,0-1 0,0 1 15,0 17-15,0-17 0,0-1 16,0 19-16,0-19 0,0 1 0,0 17 15,0-17-15,0 0 0,18-1 16,-18 18-16,0-17 0,17 0 0,-17 17 16,0-17-16,18-1 0,-18 19 15,0-19-15,0 18 0,18-17 0,-1 0 16,1 17-16,0-17 0,-1 17 16,1-17-16,-18 17 0,17 0 0,1-17 15,0 17-15,-1-17 0,1 17 16,17-17-16,-17 17 0,0 0 0,-1-17 15,-17 17-15,18-17 0,-1 17 16,1-17-16,-18 17 0,18-17 16,-1-1-16,1 18 0,0-17 0,-1 17 15,1-17-15,0 17 0,-18-17 16,17 17-16,1-17 0,0-1 0,-1 19 16,1-19-16,-1 1 0,1 0 15,0-1-15,-1 1 0,1 0 0,0-1 16,-18 1-16,17 0 0,1-1 15,0-17-15,-1 0 16</inkml:trace>
  <inkml:trace contextRef="#ctx0" brushRef="#br0" timeOffset="120678.1579">23918 13741 0,'0'0'0,"0"17"0,18-17 31,-18 18-15,18-18-1,-18 18-15,0-1 0,0 1 16,0 0-16,0-1 16,0 1-16,17 17 0,-17-17 15,0-1-15,0 1 0,0 17 0,0-17 16,0 17-16,0-17 0,0 17 16,0 0-16,0-17 0,0 17 0,0 1 15,0-1-15,0-18 0,0 19 16,0-1-16,0 0 0,0-17 0,0 17 15,0-17-15,0 17 0,0-17 16,0 17-16,0-17 0,0-1 0,0 1 16,0 0-16,0-1 0,0 1 15,0 0-15,0-1 0,0 1 16,0-1-16,0 1 0,0 0 0,0-1 16,0 1-16,0 0 0,0-1 15,0 1-15,0 0 0,0-1 0,0 1 16,0-1-16,0 1 15,0 0-15,0-1 0,0 1 0,0 0 16,0-1-16,0 1 0,0 0 16,0-1-16,0 1 0,0 0 0,0-1 15,0 1-15,0-1 0,0 1 0,0 0 16,0-1-16,0 1 16,0 0-16,0-1 15,0 1 1,18-18-16,0 0 15,-18 18-15,17-18 16,1 0-16,-1 0 0,1 0 16,0 17-16,-1-17 0,1 0 0,0 0 15,-1 0-15,19 0 0,-19 0 16,18 0-16,1 0 0,-1 0 0,0 0 16,1 0-16,16 0 0,-16 0 15,-1 0-15,18 0 0,-18 0 0,18 0 16,-18 0-16,18 0 0,0 0 15,-17 0-15,16 0 0,1 0 16,-17-17-16,17 17 0,-1 0 0,-16 0 16,17 0-16,-18-18 0,18 18 15,-18-18-15,18 18 0,0-17 0,0 17 16,0 0-16,0 0 0,0 0 16,0-18-16,-1 18 0,19 0 0,-18 0 15,0 0-15,-18 0 0,18 0 16,0 0-16,0 0 0,-18 0 0,18 0 15,-18 0-15,18 0 0,-17 0 16,16 0-16,-16 0 0,17 0 0,-18 0 16,18-18-16,0 18 0,0 0 0,-18 0 15,18 0-15,0-17 16,0 17-16,0 0 0,0 0 0,-1 0 16,1 0-16,0-18 0,-17 18 15,17 0-15,-18 0 0,0 0 0,0 0 16,1 0-16,-1 0 0,0 0 15,0 0-15,1 0 0,-1 0 0,0 0 16,1 0-16,-1 0 0,0 0 16,0 0-16,1 0 0,-1-18 0,0 18 15,-17 0-15,17 0 0,0 0 16,-17 0-16,0 0 0,17 0 0,-17 0 16,-1 0-16,1 0 0,0 0 15,-1 0-15,1 0 0,-1 0 16,1 0-16,0 0 0,-1 0 15,1 0-15,0 0 0,17 0 16,-17 0-16,-1 0 0,1 0 0,17 0 16,-17 0-16,-1 0 0,1 0 15,0 0-15,-1 0 0,1 0 0,0 0 16,-1 0 0,1 0-1,0 0 16,-1 0-31,1 0 16,-1 0 0,1 0-16,0 0 15</inkml:trace>
  <inkml:trace contextRef="#ctx0" brushRef="#br0" timeOffset="122018.6332">23707 11359 0,'0'0'0,"0"36"16,0-19-16,0 19 0,0-1 0,0 0 16,0 0-16,0 1 0,0-1 15,0 0-15,0 1 0,0-1 0,0 0 16,0 0-16,0 18 0,0-17 16,0-1-16,0 0 0,0 0 15,0 1-15,0-1 0,17 0 16,-17-17-16,18 17 0,-18-17 15,0-1-15,0 1 0,18 0 0,-18-1 16,17 1-16</inkml:trace>
  <inkml:trace contextRef="#ctx0" brushRef="#br0" timeOffset="122943.7047">25541 11183 0,'0'0'0,"0"18"0,0-1 0,0 1 0,0 17 16,0-17-16,0 0 0,0 17 15,18-18-15,-1 1 0,1 17 0,-18 1 16,18-19-16,-1 19 16,1-19-16,0 18 0,-1-17 0,1 0 15,17 17-15,-17-17 0,-1-1 16,1 1-16,0 0 0,-1-1 0,1 1 16,-18-1-16,18-17 0,-18 18 15,17-18-15,-17 18 0,0-1 16,0 1-1,0 0-15,-35-18 0,17 0 16,-17 17-16,17-17 0,-17 0 16,0 0-16,0 18 0,-18-18 15,17 18-15,-17-18 0,1 0 16,16 0-16,-34 17 0,17 1 0,0-18 16,-18 18-16,-17-1 0,18-17 15,-19 18-15,1-1 0,0 1 16,0-18-16,0 18 0,17-1 0,0 1 15,1-18-15,-1 18 0,18-1 16,1 1-16,-1-18 0,0 18 0,0-18 16,18 0-16,-18 17 0,17 1 15,1-18-15,0 0 0,-1 0 0,1 0 16,18 17-16,-19-17 0,19 0 16,-1 0-16,0 0 0,18-17 0,0-1 15</inkml:trace>
  <inkml:trace contextRef="#ctx0" brushRef="#br0" timeOffset="123749.7532">23901 11236 0,'0'0'0,"35"0"0,0 0 0,1 0 16,-1 0-16,-18 0 0,19 0 0,-1 0 16,0 0-16,18 0 0,-18 0 15,18 0-15,0 0 16,0 0-16,0 0 0,0 0 0,0 0 15,18 0-15,-19 0 0,19 0 16,-18 0-16,0 0 0,0 0 0,0 0 16,0 0-16,-1 0 0,-16 0 15,-1 0-15,0 0 0,1 0 0,-1 0 16,0 0-16,-17 0 16,17 0-16,-17 0 0,17 0 0,-17 0 15,-1 0-15,1 0 0,0 0 16,-36 0 46,0 0-62,1 0 16,-1 0 0,0 0-16,1 0 31,-1 0 0</inkml:trace>
  <inkml:trace contextRef="#ctx0" brushRef="#br0" timeOffset="124399.8394">23954 12788 0,'0'0'15,"17"0"-15,1 0 31,-18 18-15,0-1-16,18 1 16,-18 0-16,0-1 0,17 19 15,-17-19-15,0 19 0,0-1 16,0 0-16,0 18 0,0-18 0,0 1 16,0-1-16,0 18 0,0-18 15,0 18-15,0-18 0,0 1 0,0-1 16,0 0-16,0 0 0,0 1 15,0-19-15,0 1 0,0 17 0,0-17 16,18-18-16,-18 17 0,0-34 16,0-1-1</inkml:trace>
  <inkml:trace contextRef="#ctx0" brushRef="#br0" timeOffset="125172.344">24447 12435 0,'0'0'0,"71"-17"16,17 17-16,-17-18 0,17 0 15,-17 1-15,-1-1 0,1 1 0,-1 17 16,-17-18-16,0 18 0,-18 0 16,18-18-16,-17 18 0,-1 0 15,-18 0-15,19-17 0,-19 17 0,1 0 16,0 0-16,-1 0 0,1 0 15,0 0 1,-1 0 0,-17 17-16,18-17 0,-18 18 15,17-18-15,1 18 16,0-18-16,-18 17 16,0 1-16,17-18 0,1 17 15,0-17-15,-1 18 0,1 0 0,0-1 16,-1 1-16,18 0 15,-17-18-15,0 17 0,17 1 0,-17 0 16,17-1-16,-17 1 0,17 0 16,-17-1-16,17 1 0,-18 17 0,1-17 15,0 17-15,-1 0 0,1-17 16,0 17-16,-18 0 0,17 1 16,-17-1-16,18 0 0,-18 1 0,0-1 15,0 0-15,0-17 0,0 17 16,0-17-16,0-1 0,-18 19 15,1-19-15,-1-17 0,0 18 0,-17 0 16,17-1-16,-17-17 0,-18 18 16,0-1-16,0-17 0,0 0 0,1 18 15,-19-18-15,0 18 0,19-18 16,-19 0-16,0 0 0,1 17 0,-1-17 16,1 18-16,-1-18 0,-17 0 15,17 0-15,-17 18 0,18-18 0,-18 17 16,17-17-16,0 0 0,1 0 15,-1 0-15,1 0 0,17 18 0,0-18 16,18 0-16,-1 0 16,1 0-16,17 0 0,1 0 0,34-18 31,1 18-31</inkml:trace>
  <inkml:trace contextRef="#ctx0" brushRef="#br0" timeOffset="125818.4694">24624 13899 0,'0'0'0,"0"18"0,0 17 16,0-17-16,0 0 0,0 17 0,0 0 15,0 0-15,0 1 0,0-1 16,0 18-16,18 0 0,-18-18 0,17 18 16,-17 0-16,0-18 0,0 18 15,18-18-15,-1 1 0,-17-1 16,18 0-16,-18 1 0,18-1 16,-18-18-16,0 1 0,0 0 0,0-1 15,0 1-15</inkml:trace>
  <inkml:trace contextRef="#ctx0" brushRef="#br0" timeOffset="126601.6857">26106 13776 0,'0'18'16,"0"-1"-16,0 1 16,0 0-16,0-1 15,17 1-15,-17-1 16,0 1-16,18 0 0,-18-1 0,17 19 16,-17-19-16,18 19 0,-18-19 15,18 18-15,-18-17 0,0 17 0,17-17 16,1 17-16,-18-17 0,18 17 15,-1 0-15,1 1 0,-18-19 0,18 19 16,-18-19-16,17 19 0,1-19 16,-18 1-16,0 0 0,0-1 0,17 1 15,-17-1-15,18-17 16,-36 0 15,-17 0-31,18 0 0,-19 0 16,1 0-16,0 18 0,-18-18 0,0 0 15,0 0-15,0 18 0,0-18 16,-17 17-16,-1-17 0,0 18 0,19 0 16,-19-18-16,0 0 0,1 17 15,17 1-15,-18-18 0,19 0 0,-19 0 16,0 18-16,18-18 0,1 17 16,-1-17-16,0 0 0,0 0 0,18 18 15,-18-18-15,17 0 0,19 0 16,-19 0-16,19 0 0,-1 0 15</inkml:trace>
  <inkml:trace contextRef="#ctx0" brushRef="#br0" timeOffset="127315.7797">24553 13935 0,'0'0'0,"18"0"0,17 0 0,1 0 16,16-18-16,-16 18 0,17 0 15,-18-18-15,18 18 0,-18 0 0,18 0 16,0 0-16,0 0 0,-18-17 16,18 17-16,0 0 0,-18 0 0,18 0 15,0 0-15,0 0 0,0 0 16,0 0-16,0 0 0,0 0 0,0 0 15,-1 0-15,1 0 16,0 0-16,-17 0 0,17 0 0,-18 0 16,0 0-16,0 0 0,-17 0 15,17 0-15,-17 0 0,17 0 0,-17 0 16,-1 0-16,1 0 0,0 0 16,-1 0-16,1 0 15,-36 0 32,1 0-47,-1 0 16,0 0 15,1 0-15</inkml:trace>
  <inkml:trace contextRef="#ctx0" brushRef="#br0" timeOffset="129087.4752">24289 11747 0,'17'0'0</inkml:trace>
  <inkml:trace contextRef="#ctx0" brushRef="#br0" timeOffset="129862.9699">24941 14429 0,'18'0'0</inkml:trace>
  <inkml:trace contextRef="#ctx0" brushRef="#br0" timeOffset="133859.2755">24377 11836 0</inkml:trace>
  <inkml:trace contextRef="#ctx0" brushRef="#br0" timeOffset="135126.2298">26564 11501 0,'0'0'0,"-17"35"0,17-18 0,-18 19 15,0-1-15,18-17 0,-17 17 0,17 0 16,-18 0-16,18-17 16,-18 17-16,18 18 0,0-17 0,-17-1 15,17 0-15,0 18 0,0-18 16,0 18-16,0-17 0,-18-1 0,18 0 15,0 18-15,0-18 0,-18 1 16,18-1-16,0 0 0,0 0 0,0 1 16,0-19-16,0 19 0,0-1 15,0-17-15,0 17 0,0 0 0,0 0 16,0-17-16,0 17 0,0 1 16,0 16-16,-17-16 0,17-1 0,0 0 15,-18 1-15,18-1 16,0 18-16,0-18 0,0 0 0,0 1 15,-18-1-15,18 0 0,0 0 16,0 1-16,0-1 0,0 0 0,0 1 16,0-1-16,0 0 0,0 0 15,0 1-15,0-1 0,0 0 0,0 0 16,0 1-16,0-1 0,0 0 16,0 1-16,0-19 0,0 19 0,0-19 15,0 1-15,0-1 0,0 1 16,0 0-16,0-1 0,0 1 0,0-36 47</inkml:trace>
  <inkml:trace contextRef="#ctx0" brushRef="#br0" timeOffset="136391.7847">27323 11553 0,'0'18'16,"17"0"-16,1-1 0,-18 1 16,18 0-16,-18-1 0,17 19 15,-17-19-15,0 1 0,0 17 0,0 0 16,0 1-16,0 17 0,0-18 15,-17 18-15,-1 0 0,18 0 0,-18 0 16,1-18-16,17 18 0,-18 0 16,18 0-16,-18-1 0,18-16 0,-17 17 15,17 0-15,0-18 0,0 18 16,0 0-16,-18 0 0,18 0 0,0-1 16,0-16-16,0 17 15,0-18-15,0 18 0,0-18 0,0 0 16,0 1-16,0-1 0,0 0 15,0 1-15,0-1 0,0-18 0,0 19 16,0-1-16,18-17 0,-18 17 16,0-17-16,17 17 0,-17 0 0,0-17 15,0 17-15,18 0 0,-18-17 16,18 17-16,-18-17 0,17 17 0,-17-17 16,18 17-16,-18-17 0,0-1 15,18 1-15,-18 0 0,0-1 0,0 1 16,0 17-16,0-17 15,17-1-15,-17 1 0,0 0 16,0-1-16,18 1 0,-18 0 16,0-1-16,0 1 0,17 0 15,-17-1 17,-17-17-1,-1 0-31,1 0 15,-1 0-15,0 0 0,-17 0 0,17 0 16,-17 0-16,0-17 0,0 17 16,-18 0-16,0 0 0,0 0 15,-18-18-15,1 18 0,-1 0 16,1 0-16,-1 0 0,0 0 0,19 0 16,-1 0-16,0 0 0,0 0 15,17 0-15,1 0 0,0 0 0,17 0 16,1 0-16,-1 18 0,0-18 15,1 0 1,17-18 0</inkml:trace>
  <inkml:trace contextRef="#ctx0" brushRef="#br0" timeOffset="137286.2167">26352 11624 0,'18'0'0,"0"0"0,17 0 15,18 0-15,-18 0 0,18 0 0,18 18 16,-18-18-16,17 0 0,-17 0 16,18 0-16,-18 0 0,-1 0 15,1 0-15,0 0 0,-17 0 0,-1 0 16,0 0-16,-17 0 0,-1 0 15,1 0-15,0 0 0,-18 17 16,0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10T14:35:32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14834 3545 0,'-17'0'0,"17"18"31,0 0-16,0-1-15,0 1 0,0 0 16,0-1-16,0 19 0,0-1 16,0 0-16,0 0 0,0 1 15,0-1-15,17 18 0,1 0 0,0-18 16,-1 18-16,1 0 0,-1 0 16,-17 0-16,0 0 0,18-18 0,0 18 15,-18-18-15,17 0 0,-17 1 0,0-1 16,18 0-16,-18-17 0,0-1 15,0 19-15,0-19 0,0 1 0,0 0 16,0-1 15,0-34 16,0-1-47,0 0 16,0 1-16,0-1 0,0 0 15,0 1-15,0-1 0,-18 1 0,18-19 16,0 19-16,-17-19 0,17 1 16,-18 17-16,18-17 0,0 0 0,-18-18 15,18 18-15,0-1 0,0-17 16,0 18-16,0-18 0,0 18 16,0-18-16,0 18 0,0 0 0,0-18 15,0 17-15,0 1 0,18 0 16,0 0-16,17-1 0,-17 19 0,17-19 15,-17 19-15,17-1 0,18 0 16,-18 1-16,0-1 0,18 0 0,0 18 16,0 0-16,-18 0 0,18 0 15,0 0-15,-18 0 0,18 0 0,-17 0 16,-1 0-16,0 18 0,1 0 16,-1-1-16,0 1 0,-17 0 0,17-1 15,0 19-15,-17-19 0,17 19 16,0-1-16,-17-18 0,17 19 0,1-1 15,-19 18-15,19-18 0,-19 18 16,18-18-16,-17 18 0,0 0 16,-18-18-16,0 18 0,17-17 0,-17-1 15,18 0-15,-18 1 0,18-1 16,-18-18-16,17 19 0,-17-19 0,18 1 16,-18 0-16,0-1 0,0 1 15,18-18 1,-1 0-16,1-18 15</inkml:trace>
  <inkml:trace contextRef="#ctx0" brushRef="#br0" timeOffset="252.0004">16581 4251 0,'-18'0'16,"0"0"-16,1 0 0,-19 0 15,1 0-15,0 0 0,0 0 16,-1 0-16,-17 0 0,0 0 0,0 0 16,1 18-16,-1-18 0,0 17 0,0 1 15,-18-18-15,18 18 0,0-18 16,-17 0-16,-1 17 0,1 1 0,17-18 16,-18 17-16,1-17 0,-1 18 15,1-18-15,17 18 0,-18-18 16,18 17-16,0-17 0,0 0 0,18 0 15,0 0-15,17 0 0</inkml:trace>
  <inkml:trace contextRef="#ctx0" brushRef="#br0" timeOffset="1537.2222">16880 4127 0,'-17'0'0,"-1"0"16,0 0-16,1 0 15,-1 0 1,18 18 31,0 0-47,18-1 0,-18 1 15,17 0-15,1-1 0,0 19 16,-1-19-16,-17 1 0,18 17 0,0-17 16,-18 17-16,17-17 15,1 17-15,0-17 0,-1 17 0,1 0 0,-18-17 16,18 17-16,-1-17 0,-17-1 16,18 1-16,-18 0 0,0-1 0,17 1 15,-17 0-15,18-18 0,-18-18 47,0 0-31,0 1-16,0-1 0,-18 0 15,18 1-15,-17-19 0,17 19 0,-18-1 16,18-17-16,0 17 0,-17-17 16,17 0-16,0-1 0,0 1 0,0 0 15,0 0-15,0-1 0,0 1 16,17 17-16,18-17 0,-17 17 0,0 1 15,17-1-15,-17 1 0,17 17 16,-17 0-16,17 0 0,0 0 16,-17 0-16,-1 0 0,1 17 0,0 1 15,-1-1-15,-17 1 0,0 0 16,0-1-16,0 19 0,-17-19 0,-1 1 16,0 17-16,-17-17 0,0 0 15,0-1-15,-1 1 0,1-18 0,0 0 16,-1 17-16,1-17 0,0 0 15,0 0-15,17 0 0,0 0 16,1 0-16,52-17 16,0 17-16</inkml:trace>
  <inkml:trace contextRef="#ctx0" brushRef="#br0" timeOffset="2083.4443">18027 4180 0,'0'18'16,"0"0"-1,18-1-15,-1 1 0,1 0 16,17-1-16,-17 1 15,-1 0-15,1-1 0,0 1 0,-1-1 16,1 1-16,0 0 0,-1-1 16,1 1-16,-18 0 0,0-1 0,18 1 15,-18 0-15,17-18 0,-17 17 16,-17-34 15,-1-1-31,0 0 16,18 1-16,-17-1 0,-1-17 0,18 17 15,-18 0-15,18-17 0,-17 0 16,-1 17-16,18-17 0,0 0 0,0-1 16,0 1-16,0 17 0,0-17 15,18 18-15,-1-1 0,19 0 16,-19 1-16,19 17 0,-19 0 0,18 0 16,-17 0-16,17 17 0,-17 1 0,17 0 15,-17-1-15,0 1 0,-18-1 16,0 1-16,0 0 0,0 17 0,0-17 15,0-1-15,0 1 16,-18-18-16,0 0 0,1 0 0,-19 18 16,19-18-16,-19 0 0,1 0 15,0 0-15,17 0 0,-17 0 16,0 0-16,17 0 0,0 0 0,1 0 16,-1 0-16</inkml:trace>
  <inkml:trace contextRef="#ctx0" brushRef="#br0" timeOffset="6071.8817">13406 3175 0,'17'0'0,"1"0"0,-1 0 16,-17 18 0,0-1-1,0 1-15,0 0 0,0 17 0,0-18 16,0 19-16,0-19 0,0 19 16,0-1-16,0 18 0,0-18 0,0 18 15,0-18-15,0 18 0,0 0 16,0 0-16,0 18 0,0-1 15,0 1-15,0-1 0,0 18 0,0-17 16,0 0-16,0-1 0,0 1 16,0-1-16,0 1 0,0-1 0,0-17 15,0 18-15,0-1 0,0-17 16,0 18-16,0-18 0,0 0 0,0 0 16,0 0-16,0-1 0,0 1 15,0 0-15,0-17 0,0 16 0,0-16 16,0 17-16,0-18 0,0 18 15,0-18-15,0 0 0,0 1 0,-17-1 16,17 0-16,0 1 0,0-1 16,0-18-16,0 1 0,0 0 15,-18-1-15,18 1 0,0 0 0,0-1 16,0 1-16,-17-18 16,17 18-16,0-1 0,0 1 15,17-1 1,1-17-1,-1 0-15,1 0 16,0 0-16,-1 0 16,1 0-16,0 0 0,-1 0 0,19 0 15,-19 0-15,18 0 0,1 0 16,-1 0-16,0 0 0,1 0 16,17 0-16,-1 0 0,1 0 0,0 0 15,0 0-15,0 0 0,0 0 16,0 0-16,17 0 0,-17 0 0,0 0 15,0 0-15,0 0 0,18 0 16,-18 0-16,0 0 0,17 0 0,-17 0 16,18 0-16,-1 0 0,1 0 0,-1 0 15,1 0-15,-1 0 16,1 0-16,-18 0 0,17 0 0,1 0 0,-18 0 16,0 0-16,0 0 0,17 0 15,-17 0-15,0 0 0,18 0 16,-18 0-16,-1 0 0,19 0 0,-18 0 15,17 0-15,1-17 0,-18 17 16,18 0-16,-19 0 0,19 0 0,-18-18 16,0 18-16,0 0 0,17 0 0,-17 0 15,0 0-15,0-17 0,0 17 16,0 0-16,0-18 0,0 18 0,17 0 16,-17 0-16,0 0 0,18 0 15,-18-18-15,-1 18 0,19 0 0,-18 0 16,0 0-16,0 0 0,0 0 15,0 0-15,0 0 0,-1-17 0,1 17 16,-17 0-16,34 0 0,-17 0 16,0-18-16,0 18 0,0 0 15,17 0-15,-17 0 0,0 0 0,18 0 16,-18 0-16,0 0 0,17 0 0,-17 0 16,0 0-16,0 0 0,0 0 15,0 0-15,0 0 0,0 0 0,0 0 16,-1 0-16,1 0 0,0 0 15,0 0-15,0 0 0,0 0 0,0 0 16,0 0-16,0 0 0,-18 0 0,18 0 16,-18 0-16,1 0 0,-1 0 15,0 0-15,0 0 0,1 0 0,-1 0 16,0 0-16,-17 0 16,17 0-16,-17 0 0,-1 0 0,1 0 15,0 0-15,-1-18 0,1 18 16,0-17-1,-18-1-15,0 0 0,0 1 16,0-1-16,0 1 0,0-1 16,0 0-16,0 1 0,0-1 15,0-17-15,0 17 0,0-17 0,0 17 16,0-17-16,0 17 0,0-17 0,0 0 16,0 17-16,0-17 0,0-1 0,0 1 15,0 0-15,0 17 16,0-17-16,0 0 0,0-1 0,-18 1 15,18 0-15,-18 0 0,18-1 16,0 19-16,-17-19 0,17 1 0,0 0 16,0 0-16,0-1 0,0 1 0,0 0 15,0 17-15,0-17 0,0 17 16,0-17-16,0 17 0,0-17 16,0 17-16,0-17 0,0 17 0,17 1 15,-17-1-15,0 1 0,0-1 0,0 0 16,0 1-16,0-1 0,0-17 15,0 17-15,0 0 0,0 1 0,0-1 16,0 1-16,0-19 16,0 19-16,0-1 0,0-17 0,0 17 15,0-17-15,0 17 0,0-17 0,0 0 16,0 17-16,0-17 0,0-1 16,0 19-16,0-1 0,0-17 0,0 17 15,0 1-15,0-1 0,0 0 16,0 1-16,0-1 0,0 0 15,0 1-15,0-1 16,0 0-16,0 1 16,0-1-16,0 1 0,18-1 15,-18 0-15,0 1 0,18-1 0,-18 0 16,0 1-16,0-1 16,0 0-16,0 1 0,0-1 0,0 0 15,0 1-15,0-1 16,0 1-16,0-1 0,0 0 0,0 1 15,0-1-15,0 0 16,0 1-16,0-1 0,0 0 16,0 1-16,-18 17 15,18-18-15,-18 18 16,1 0-16,-1-17 16,0 17-1,1 0-15,-1 0 0,0 0 0,-17 0 16,18 0-16,-19 0 0,1 0 15,0-18-15,-1 18 0,-16 0 0,-1 0 16,0 0-16,-18 0 0,18 0 16,-17 0-16,-19 0 0,19 0 15,-1-18-15,1 18 0,-1-17 0,1 17 16,-18 0-16,17 0 0,-17-18 16,17 18-16,-17 0 0,0 0 0,0 0 15,17-18-15,-17 18 0,0 0 16,17-17-16,-17 17 0,17 0 0,1 0 15,-18 0-15,-1-18 0,1 18 16,0-18-16,0 18 0,17 0 16,-17 0-16,0 0 0,17 0 15,1-17-15,-18 17 0,35 0 0,-18-18 16,1 18-16,-1 0 0,0 0 16,1-17-16,-1 17 0,1 0 0,17 0 15,-18 0-15,1 0 0,17 0 16,-18 0-16,18 0 0,0 0 0,1 0 15,-1 0-15,0 0 0,0 0 16,0 0-16,0 0 0,0 0 0,0 0 16,0 0-16,18 0 0,-18 0 15,18 0-15,-18 0 0,18 0 16,-18 0-16,17 0 0,1 0 16,0 0-16,0 0 0,-1 0 0,1 0 15,-18 0-15,18 0 0,-1 17 16,1-17-16,0 0 0,0 0 0,17 0 15,-35 0-15,18 0 0,0 18 16,-1-18-16,1 0 0,0 17 16,-1-17-16,-16 0 0,16 0 0,1 0 15,0 0-15,-18 0 0,17 0 16,1 0-16,0 0 0,0 0 0,-18 0 16,17 0-16,1 0 0,0 0 15,0 0-15,-1 0 0,1 0 16,0 0-16,0 0 0,17 0 15,-17 0-15,17 0 0,0 0 0,1 0 16,-1 0-16,0 0 0,1 0 16,-1 0-16,0 0 15,1 0 1,-1 0-16,1 0 31,-1 0-31,0 0 16,1 18-16,-1-18 15,0 0-15,1 0 32,-1 0-32,0 18 15,1-18 1,-1 0-16,18 17 94,0 1-63</inkml:trace>
  <inkml:trace contextRef="#ctx0" brushRef="#br0" timeOffset="10716.9394">16598 5909 0,'18'0'78,"-18"18"-62,17-1-16,-17 1 15,0 0-15,0-1 0,0 18 16,0-17-16,0 17 0,18 1 0,-18-1 16,0-17-16,0 17 0,0 0 0,0 18 15,0-18-15,0 1 0,0 17 16,0-18-16,0 18 0,0-18 0,0 18 16,0-18-16,0 0 0,0 18 15,0-17-15,0-1 0,0 18 0,0-18 16,0 0-16,0 1 0,0-19 15,0 19-15,0-1 0,0-17 16,0 17-16,0-18 0,0 1 0,0 17 16,0-17-16,0 0 0,0-1 0,0 1 15,0 0-15,0-1 0,0 1 16,0-1-16,0 1 0,0 0 16,0-1-1,0 1 1,-18-18 31,1 0-47,-1 0 15,1 0 1,-1 0-16,-17 0 0,17 18 16,0-18-16,1 0 0,-19 0 0,1 0 15,0 17-15,-18-17 0,18 0 16,-18 0-16,0 0 0,0 0 0,0 18 15,0-18-15,-17 0 0,17 0 16,0 0-16,0 0 0,0 0 16,0 0-16,-18 0 0,18 0 0,-17 0 0,17 0 15,-18 0-15,1 0 0,17 0 16,-18 0-16,1 0 0,17 0 16,-18 0-16,1 0 0,17 0 0,0 0 0,0 0 15,0 0-15,-17 0 16,17 0-16,0 0 0,0 0 0,0 0 15,18 0-15,-18 0 0,0 0 16,0 0-16,0 0 0,0 0 0,0 0 16,18 0-16,-18 0 0,0 0 0,18 0 15,-18 0-15,0 0 0,18 0 16,-18-18-16,17 18 0,1 0 0,-18 0 16,18-17-16,-18 17 0,18 0 15,-18 0-15,0 0 0,18 0 0,-18 0 16,0 0-16,0 0 0,0 0 0,0 0 15,0 0-15,0-18 16,0 18-16,0 0 0,1 0 0,16 0 16,-17 0-16,18 0 0,0 0 0,-18 0 15,18-18-15,-1 18 0,1 0 16,-18 0-16,18 0 0,0-17 0,-18 17 16,17-18-16,1 18 0,-18 0 15,18 0-15,0-18 0,-18 18 0,0-17 16,18 17-16,-1 0 0,-17 0 0,18 0 15,-18 0-15,18 0 0,0-18 16,-1 18-16,1 0 0,-18 0 0,18-17 16,0 17-16,-1 0 0,1 0 15,0 0-15,-1 0 0,-16 0 16,16 0-16,1 0 0,0 0 16,-1-18-16,1 18 0,0 0 0,0 0 15,-1 0-15,1 0 0,17 0 0,-17-18 16,17 18-16,1 0 0,-1-17 15,1 17-15,-1 0 0,0 0 0,1 0 16,-1 0-16,18-18 16,-18 18-16,1-18 15,17 1 32,0 34 0,0 1-47,0 0 16,0-1-16,0 1 0,0 0 15,0-1-15,0 18 0,0-17 0,0 0 16,17 17-16,-17-17 0,18 17 16,-18 0-16,0-17 0,0 17 0,18 0 15,-18 1-15,17-1 0,-17 0 16,0 1-16,18-1 0,-18 0 0,18 0 15,-18 1-15,0-1 0,0 0 16,17 0-16,-17 1 0,18-1 16,-18 0-16,17 1 0,-17-1 0,0 0 15,0 0-15,0-17 0,0 17 0,0-17 16,0 17-16,0-17 0,0 0 16,0-1-16,0 1 0,0-1 0,0 1 15,0 0-15,0-1 16,0 1 31,0 0-16,0-36 125</inkml:trace>
  <inkml:trace contextRef="#ctx0" brushRef="#br0" timeOffset="12964.3848">9349 8943 0,'0'0'0,"-18"0"0,0 0 0,1 0 16,-1 0-16,-17 18 0,17-1 0,0-17 16,-17 18-16,18-1 0,-19 1 0,1 0 15,17-1-15,-17 1 16,17 0-16,1 17 0,-18-17 0,17 17 15,0-18-15,1 19 0,-1-1 0,0 0 0,18 1 16,0-19-16,0 19 16,0-1-16,0 0 0,0 0 0,0-17 15,18 17-15,17-17 0,-17 17 16,17-17-16,0-1 0,1 1 0,-1-18 16,0 0-16,1 0 0,16 0 0,-16-18 15,-1 1-15</inkml:trace>
  <inkml:trace contextRef="#ctx0" brushRef="#br0" timeOffset="13353.0528">9860 9296 0,'0'0'0,"-18"0"0,1 0 0,-18 17 15,17-17-15,0 18 0,-17-18 0,17 18 16,-17-1-16,17 1 0,-17 0 15,18-1-15,-1 1 0,0-18 0,18 17 16,0 1-16,0 0 0,0-1 0,0 1 16,0 0-16,18-1 15,0 1-15,-1-18 0,18 0 0,1 0 16,-1 0-16,18 0 16,-18 0-16,18 0 0,-18 0 0,18-18 0,-17 18 15,-1-17-15,0-1 0,-17 18 16,17-18-16,-17 18 0,-18-17 15,0-1-15,0 0 16,-18 1-16,0 17 0,1-18 16,-18 18-16,-1 0 0,19 0 15,-19 0-15,1-17 0,0 17 0,17 0 16,-17 0-16,17 0 0,36 0 31,-1 0-31,19 0 16</inkml:trace>
  <inkml:trace contextRef="#ctx0" brushRef="#br0" timeOffset="13991.9953">10319 9402 0,'17'0'15,"1"0"-15,0 0 16,-1 0-16,1 17 0,-18 1 16,18-1-16,-1-17 15,-17 18-15,18 0 0,-1-1 16,-17 1-16,18-18 0,-18 18 16,0-1-1,0-34 32,0-1-47,0 0 0,0 1 16,0-1-16,0 0 0,18 1 0,-1-1 15,1 1-15,0-1 0,-1 0 16,19 1-16,-19-1 0,19 0 0,-1 18 16,-18 0-16,19 0 0,-19 0 15,1 0-15,17 0 0,-17 0 0,0 0 16,-1 0-16,-17 18 0,0 0 0,18-18 15,-18 17-15,0 1 16,0 0-16,0-1 16,0 1-1,0-36 17,0 1-17,0-1-15,0 0 0,17 18 0,1-17 16,0-1-16,-1 0 0,1 18 15,0 0-15,-18-17 0,17 17 16,1 0-16,0 0 0,-1 0 0,1 0 16,-1 17-16,1 1 15,-18 0-15,18-1 0,-1-17 16,-17 18-16,18 0 0,-18-1 0,0 1 16,35-1-16,-35 1 0,18 0 0,0-18 15,-1 17-15,1-17 0,0 0 16,-1 0-16,1 0 0,-1 0 0,19 0 15</inkml:trace>
  <inkml:trace contextRef="#ctx0" brushRef="#br0" timeOffset="14487.3857">11536 9437 0,'17'0'47,"1"0"-47,0 17 0,-1 1 15,1-18-15,0 18 0,-1-1 0,-17 1 16,18 0-16,0 17 0,-1-17 16,1-1-16,-18 1 0,17 17 0,-17-17 15,0-1-15,0 1 0,18 0 0,-18-1 16,0 1-16,0 0 0,0-1 16,0 1-16,-18-18 46,18-18-46,0 1 16,-17-1-16,17 0 0,0 1 0,-18-1 16,18-17-16,0-1 0,0 19 0,0-18 15,0-1-15,0 1 0,0 0 16,0-1-16,18-16 0,-1 16 0,19 1 16,-19 17-16,19-17 0,-19 17 0,1 1 15,0 17-15,-1 0 16,1 0-16,0 0 0,-18 17 15,0 1 1,0 17-16,0-17 0,0 0 16,-18-1-16,0 19 0,1-19 0,-1 1 15,0-1-15,1 1 0,17 0 0,-18-1 16,0-17-16,18 18 0,36-18 31,-19 0-31,19-18 16,-19 18-16,19-17 0,-1-1 0</inkml:trace>
  <inkml:trace contextRef="#ctx0" brushRef="#br0" timeOffset="14836.6827">12400 9296 0,'0'0'0,"-18"0"16,1 0-16,-1 0 0,1 17 15,-1-17-15,0 18 0,18 0 16,0-1-16,0 1 16,0 0-1,18-18-15,0 0 0,-1 0 0,1 17 16,17-17-16,-17 0 0,-1 0 0,1 0 16,0 0-16,17 0 0,-17 0 0,-1 0 15,-17-17 1,18 17-16,-18-18 0,0 0 0,0 1 15,0-1-15,-18 0 16,1 1-16,-1 17 0,0-18 16,1 18-16,-1 0 0,0-18 0,1 18 15,-1 0-15,18-17 0,-18 17 0,36 0 47</inkml:trace>
  <inkml:trace contextRef="#ctx0" brushRef="#br0" timeOffset="15263.6891">12947 9366 0,'-18'0'16,"1"0"0,17-17-1,0-1 1,0 0-1,17 1-15,1 17 0,17 0 16,-17 0-16,-1-18 0,1 18 0,17 0 16,-17 0-16,0 0 0,-1 0 0,19 0 15,-19 0-15,1 0 0,-18 18 0,18-18 16,-1 17-16,-17 1 0,18-18 16,-1 18-16,1-1 0,-18 1 15,18-18-15,-18 18 16,17-18-16,1 0 15,0 0-15,-1 0 0,1 0 16</inkml:trace>
  <inkml:trace contextRef="#ctx0" brushRef="#br0" timeOffset="15548.7497">13617 9366 0,'0'0'0,"18"0"0,-18-17 15,17 17-15,1 0 16,-18-18-16,18 18 0,-18-18 16,17 18-16,-17-17 0,0-1 0,0 0 15,0 1-15,0-1 16,-17 18 0,-1 0-1,0 0-15,1 0 0,-1 0 16,1 0-16,17 18 15,0-1 1,0 1-16,17 0 0,18-18 16,-17 17-16,0-17 0,-1 0 0,1 18 15,0-18-15</inkml:trace>
  <inkml:trace contextRef="#ctx0" brushRef="#br0" timeOffset="15748.752">13952 9402 0,'18'0'0,"-18"-18"0,0 0 16,18 18-16,-1-17 16,1 17-16,-18-18 0,18 18 15,-1 0-15,1 0 0,-1 0 0,1 0 16,0 0-16,-1 0 0,19 0 0,-19 0 16,1 0-16,0 0 0,17 0 15,-18 0-15,1 0 0,0 0 16,-1 0-16,1 0 0,0 0 0,-1 0 15</inkml:trace>
  <inkml:trace contextRef="#ctx0" brushRef="#br0" timeOffset="15947.3628">14429 9102 0,'0'0'0,"0"-36"0,0 19 0,-18-19 16,18 19-16,0-18 0,-18 17 0,18 0 15,0 1-15,0-1 0,-17 0 16,17 36-1,17 0-15,1-1 0,0 1 16,-1 17-16,1 0 0,17-17 16,-17 17-16,17 1 0,-17-1 0,-1 0 15,19-17-15,-19 17 0,19-17 16,-1-1-16,-18 1 0,19 0 0,-19-1 16</inkml:trace>
  <inkml:trace contextRef="#ctx0" brushRef="#br0" timeOffset="16113.6311">14499 9331 0,'0'0'0,"-17"-18"0,-1 18 15,0-17-15,18-1 0,0 0 16,18 1-16,0 17 16,-1-18-16,1 18 15,17-18-15,-17 1 0,17-1 0,0 1 16,1 17-16,-19-36 0,18 19 0</inkml:trace>
  <inkml:trace contextRef="#ctx0" brushRef="#br0" timeOffset="16709.1223">14958 8943 0,'0'0'0,"17"18"0,-17-1 0,0 1 0,18-1 16,-18 1-16,18 0 0,-18-1 15,17 19-15,1-19 0,-18 19 0,0-19 16,18 18-16,-1-17 0,-17 0 0,18-1 16,-18 1-16,0 0 0,18-1 15,-18 1-15,-18-18 32,0 0-17,1-18-15,17 1 0,-18-1 16,18 0-16,-18 1 0,18-1 0,-17 0 15,17 1-15,0-18 0,0 17 16,0-17-16,0-1 0,0 1 16,0 0-16,17 0 0,1-1 0,0-17 15,-1 18-15,1 0 0,17 0 0,-17 17 16,-1 0-16,1 1 0,0-1 0,-1 18 16,1 0-16,0 0 0,-1 0 15,1 18-15,-18-1 0,0 1 16,0 17-16,0-17 0,0 17 0,18 0 15,-18 1-15,17-1 0,-17 0 16,18 0-16,-1 1 0,1-1 0,0 0 16,-1-17-16,1 17 0,0-17 0,-1-1 15,1 1-15,0 0 16,-1-18-16,1 0 0,-1 17 0,1-17 16,0 0-16,-1 0 0,1 0 15,0 0-15,-18-17 16,-18 17-1,-17-18-15,17 18 16,-17 0-16,0-18 0,-1 18 0,-17 0 16,0 0-16,1 0 0,-1 0 15,0 0-15,0 0 0,0 0 0,0 0 16,18 0-16,-18 0 0,17 0 0,-16 0 16,16 18-16,1-18 0</inkml:trace>
  <inkml:trace contextRef="#ctx0" brushRef="#br0" timeOffset="20256.9785">8749 8537 0,'-18'0'0,"18"18"15,0-1 1,18-17-16,0 18 16,-1-18-16,1 0 0,17 0 0,0 0 15,18 18-15,-17-18 0,16 0 16,1 0-16,0 0 0,18 0 0,-18 0 16,17 0-16,1 0 0,-1 0 0,19 0 15,-19 0-15,18 0 16,1 0-16,-1 0 0,0 0 0,-17 0 15,17 0-15,-18 0 0,18 0 16,-17 0-16,0 0 0,17 0 0,-18 0 16,1 0-16,17 0 0,-17 0 0,17 0 15,-18 0-15,1 0 0,-1 0 16,1 17-16,0-17 0,-18 0 0,17 0 16,-17 0-16,0 0 0,0 0 0,0 0 15,-18 0-15,18 0 16,-18 18-16,0-18 0,1 0 0,17 0 0,-18 0 15,0 0-15,1 0 0,16 0 16,-16 0-16,17 0 0,-18 0 16,18 0-16,-18 0 0,18 0 0,0 0 15,-18 18-15,18-18 0,-18 0 16,18 0-16,0 0 0,-17 0 0,16 0 16,1 0-16,18 0 0,-18 0 0,17 0 15,-17 0-15,18 0 0,-1 0 16,-17 0-16,18 0 0,-18 0 0,17 0 15,-17 0-15,18 0 0,-18 0 0,0 0 16,17 0-16,-17 0 0,0 0 16,0 0-16,0 0 0,0 0 0,0 0 15,0 0-15,0 0 0,-1 0 16,-16 0-16,17 0 0,-18 0 16,0 0-16,18 0 0,-18 0 0,1 0 15,-1 0-15,0-18 0,1 18 0,16 0 16,-16 0-16,-1 0 0,0 0 15,1 0-15,-19 0 0,18 0 0,-17 0 16,17 0-16,-17 0 0,0 0 0,-1 0 16,1 0-16,0 0 0,17 0 15,-18 0-15,1 0 0,0 0 0,-1 0 16,1 0-16,17 0 0,-17 0 16,0 0-16,-1 0 0,1 0 15,0 0-15,-1 0 0,1 0 16,-1 0-16,1 0 15,0 0-15,-1 0 0,1 0 16,0 0-16,-1 0 16,1 0-16,0 18 0,-1-18 15,1 0-15,-1 0 16,1 0-16,0 0 16,-1 0-16,1 0 15,0 0 1,-1 0 15,1 0-15,0 0-16,-1 0 0,1 0 15,-1 0-15,1 0 0,0 0 16,-1 0-16,1 0 0,0 0 16,-1 0-16,1 0 15,0 0-15,-1 0 0,1 0 16,0 0-16,-1 0 31,1 0-15,-1 0-16,-17 17 15,0 1-15,0 0 0,0-1 16,18 1-16,-18 0 0,0 17 16,18-18-16,-18 19 0,0-1 0,0 0 15,0 1-15,0-19 0,17 18 16,-17 1-16,0-1 0,18-17 0,-18 17 15,0 0-15,0-17 0,18 17 0,-18-17 16,17-1-16,-17 19 0,18-19 16,-18 1-16,18 0 0,-18-1 0,17 1 15,-17 0-15,18-1 0,-18 1 16,0-1-16,17-17 16,-17 18-16,0 0 46,-35-18-30,18 17-16,-1-17 0,0 0 16,1 0-16,-1 0 0,0 0 15,1 0-15,-1 0 0,0 0 0,-17 0 16,18 0-16,-19 0 0,1 0 0,0 0 16,-1 0-16,1 0 0,-18 18 15,18-18-15,-18 0 0,0 0 0,18 0 16,-36 18-16,18-18 0,0 0 15,-17 0-15,17 17 0,-18-17 0,1 18 16,17-18-16,-18 0 0,1 0 16,17 0-16,-18 0 0,1 0 0,17 0 15,-18 0-15,1 0 0,17 18 16,-18-18-16,18 0 0,0 0 0,1 0 16,-1 0-16,0 0 0,0 0 0,18 0 15,-18 0-15,17 0 0,-17 0 16,0 0-16,18 0 0,-18 0 0,0 0 15,0 0-15,1 0 0,-1 0 0,0 0 16,0 0-16,0 0 0,-18 0 16,18 0-16,0 0 0,-17 0 0,17 0 15,18 0-15,-18 0 0,0 0 16,18 0-16,-18-18 0,0 18 16,18 0-16,-18 0 0,17-18 0,-17 18 15,0 0-15,1 0 0,-1 0 0,0 0 16,0-17-16,0 17 0,0 0 15,0 0-15,0 0 0,18 0 0,0-18 16,-18 18-16,17 0 0,1 0 0,0 0 16,0 0-16,-1 0 0,1 0 15,0 0-15,-1 0 0,19 0 0,-18 0 16,-1 0-16,-17 0 0,18 0 0,0 0 16,0 0-16,-18 0 0,17 0 15,-17 0-15,18 0 0,0-18 16,0 18-16,-1 0 0,1 0 0,0 0 15,-1 0-15,19 0 0,-18 0 16,17 0-16,-17 0 0,17 0 0,-17 0 16,-1 0-16,19 0 0,-18 0 0,-1 0 15,1 0-15,17 0 0,-17 0 16,0 0-16,17 18 0,-17-18 0,17 0 16,-17 18-16,17-18 0,-17 0 0,17 0 15,1 0-15,-19 0 16,19 17-16,-18-17 0,17 0 0,-17 0 15,17 0-15,-17 0 0,-1 0 0,19 18 16,-18-18-16,-1 0 0,1 0 16,0 0-16,-1 0 0,19 0 0,-19 0 15,1 0-15,18 0 0,-19 0 0,1 0 16,17 0-16,-17 0 0,17 18 16,-17-18-16,18 0 0,-19 17 0,19-17 15,-1 0-15,0 0 0,1 0 16,-1 0-16,0 0 0,1 0 0,-1 0 15,1 18-15,-1-18 0,0 0 0,1 0 16,-1 17-16,0-17 16,1 18-16,-1-18 0,0 0 0,1 0 15,-1 18-15,0-18 0,1 0 16,-1 0-16,1 17 0,-1-17 16,0 18-16,1-18 0,-1 0 0,0 0 15,1 18-15,-1-18 0,0 17 0,1-17 16,-1 0-16,1 0 0,-1 18 15,0-18-15,1 0 0,-19 0 0,19 18 16,-19-18-16,19 17 0,-18-17 16,17 18-16,-17-18 0,-18 0 15,17 17-15,1-17 0,17 0 0,-17 0 16,0 0-16,17 0 0,1 0 16,-19 0-16,19 18 0,-1-18 0,0 0 15,1 0-15,-1 0 0,1 18 16,-1-18-16,0 0 0,1 17 15,-1-17-15,0 0 0,1 0 0,-1 0 16,0 0-16,1 0 16,17-17 15,0-1-15,17 0-16,1 1 0,0-1 15,-1 1-15,-17-1 0,18 0 0,0 1 16,-1-19-16,1 19 0,-18-1 15,18-17-15,-18 17 0,17-17 0,-17 0 0,18 17 16,-1-17-16,-17 17 0,18 0 16,-18-17-16,0 18 0,18-19 15,-1 19-15,1-19 0,-18 19 0,18-1 16,-1-17-16,-17 17 0,18 0 16,0 1-16,-18-1 0,17 1 0,1-1 15,-1 0-15,1 1 0,-18-1 0,18 0 16,-1 1-16,1-1 0,0 0 15,-1 18-15,1-17 0,0-1 0,-1 18 16,1-17-16,0-1 0,-1 0 16,1 1-16,-1 17 15,1-18 1,-18 0-16,18 18 31,-18-17-31,17-1 16,1 18-1,-18-18-15,18 18 16,-1 0-16,1-17 16,0 17-16,-18-18 15,17 18-15,-34 0 63,-1 0-48,0 0 1</inkml:trace>
  <inkml:trace contextRef="#ctx0" brushRef="#br0" timeOffset="25111.6328">10530 5309 0,'0'0'0,"0"36"0,-17-19 15,-1 1-15,0 17 0,1-17 16,-1-1-16,1 19 0,-1-19 0,0 19 16,1-19-16,-1 1 0,0 0 15,18 17-15,-17-18 0,17 1 0,-18 0 16,18-1-16,-18 1 0,1 0 15,17-1-15,-18 1 0,1 0 16,-1-1-16,0 1 0,1-1 16,17 1-16,0 0 0,-18-18 15,0 17-15,1 1 0,-1-18 16,0 0-16,18 18 16,-17-18-16,-1 17 0,1-17 15,-1 0-15</inkml:trace>
  <inkml:trace contextRef="#ctx0" brushRef="#br0" timeOffset="26422.5521">12100 5080 0,'0'0'0,"0"-18"0,0 1 0,0-1 15,0 0-15,0 1 0,0-1 16,0 1-16,0-1 15,-17 18-15,-1-18 16,0 18-16,1 0 0,-1 0 16,0 0-16,1 0 0,-18 0 0,17 0 15,0 0-15,-17 0 16,0 0-16,-1 18 0,1 0 0,0-18 16,0 17-16,-1 1 0,-17-1 0,18 1 15,0 0-15,0-1 0,-1 1 16,1-18-16,0 18 0,-1-1 0,1 1 15,0-18-15,0 18 16,17-1-16,-17-17 0,17 18 0,-17-1 16,-1-17-16,19 18 0,-1 0 0,-17-18 15,17 17-15,1 1 0,-19-18 16,19 18-16,-1-1 0,0-17 16,1 18-16,-1 0 0,1-18 0,-1 17 15,0 1-15,1-18 0,-1 17 16,0 1-16,1-18 0,-1 18 15,0-1-15,1 1 0,-1 0 0,1-1 16,-1 1-16,0 0 0,1-1 16,-1 1-16,-17 0 0,17 17 0,0-18 15,1 1-15,-1 17 16,-17-17-16,17 17 0,1-17 0,-1 0 16,-17 17-16,17-18 0,0 1 15,1 0-15,-1-1 0,0 19 0,1-19 16,-1 1-16,1 0 0,-1-1 15,0 1-15,1-1 0,-1 1 0,-17 0 16,17-1-16,-17 19 0,17-19 16,-17 1-16,0 17 0,17-17 0,-17 17 15,17-17-15,-17 17 0,17-17 16,-17 17-16,17 0 0,1-17 0,-1 17 16,0 0-16,1-17 0,-1 17 15,0-17-15,1 17 0,-1-17 16,0 17-16,1-17 0,-1 17 15,18-17-15,-17 17 0,-1 0 0,0 1 16,1-19-16,-1 19 0,18-1 16,-18 0-16,1 0 0,-1-17 0,18 17 15,-18 1-15,1-19 0,17 18 16,0-17-16,0 0 0,0-1 16,-18-17-1,18-17 48,0-1-63,0 0 15</inkml:trace>
  <inkml:trace contextRef="#ctx0" brushRef="#br0" timeOffset="26752.21">9366 6897 0,'-17'0'16,"17"17"30,0 1-46,0 0 0,17-1 16,-17 1-16,18 0 0,-18 17 16,0-17-16,0 17 0,0 18 0,18-18 15,-18 0-15,0 1 0,0-19 16,0 18-16,0 1 0,0-19 0,0 1 16,0 0-16,0-1 15,17-17-15,1 0 16,-1-17-1,-17-1-15,18 0 0</inkml:trace>
  <inkml:trace contextRef="#ctx0" brushRef="#br0" timeOffset="27033.966">10160 6738 0,'0'18'0,"0"-1"15,0 1-15,-18 0 0,-17-1 16,17 1-16,-17 17 0,0-17 0,0-1 16,-1 19-16,1-19 0,0 1 15,-1 0-15,1-1 0,0 1 0,0 0 16,17-1-16,-17 1 0,17-18 15,0 0-15,1 17 0,-1-17 16,1 0-16</inkml:trace>
  <inkml:trace contextRef="#ctx0" brushRef="#br0" timeOffset="29895.4669">8908 5539 0,'0'17'63,"0"1"-63,17 0 16,-17 17-16,18-18 15,-18 1-15,18 17 0,-18 1 16,0-1-16,17 0 0,1 0 0,-1 1 15,1-1-15,0 0 0,-18 18 16,17-18-16,1 1 0,0-1 0,17 0 16,-17 1-16,-1-1 0,1-17 0,-1 17 15,1 0-15,0-17 0,-1 17 16,1-17-16,0-1 0,-1 1 0,1 0 16,0-1-16,-18 1 0,17-1 15,1-17-15,-18 18 31,0-36 16,0 1-47,0-1 16,0 1-16,-18 17 16,18-18-16,0 0 0,0 1 0,-17 17 15,17-18-15,0 0 0,-18 1 16,0-1-16,18 0 0,-17 1 15,17-1-15,-18 1 0,18-1 0,-18 0 16,1 1-16,17-19 0,-18 19 16,0-1-16,18-17 0,0 17 15,-17 0-15,-1-17 0,18 0 16,-17 17-16,-1-17 0,18 0 0,-18-1 16,18 19-16,0-18 0,-17-1 15,17 1-15,0 0 0,0-1 0,0 19 16,0-18-16,0-1 0,0 19 15,0-19-15,0 19 0,0-1 0,0 0 16,17 1-16,1-19 0,0 19 16,-1-1-16,1 1 0,-1-1 0,19 0 15,-19 1-15,1 17 0,0-18 16,17 0-16,-17 1 0,-1 17 0,19-18 16,-19 0-16,1 18 0,-1 0 15,19 0-15,-19 0 0,1 0 0,0 0 16,-1 0-16,1 0 0,0 0 15,-18 18-15,0 0 16,0-1-16,0 1 0,0 17 0,-18-17 16,0 0-16,-17 17 0,17-18 15,1 19-15,-19-19 0,19 1 16,-18 17-16,17-17 0,-17 0 0,-1-1 16,1 1-16,17 0 0,-17-1 0,0 1 15,0-1-15,17 1 0,0 0 16,1-18-16,-1 0 0,18 17 0,18-17 31,-1-17-31</inkml:trace>
  <inkml:trace contextRef="#ctx0" brushRef="#br0" timeOffset="30376.4729">9596 5345 0,'0'0'0,"0"-18"0,0 0 0,0 1 0,0-1 15,0 0-15,17 1 0,1-1 16,17 0-16,0 1 0,1-1 0,17 1 15,-18-1-15,18 0 0,0 18 0,0-17 16,0 17-16,-1-18 0,1 18 16,0 0-16,-17 0 0,-1 0 0,0 0 15,0 18-15,-17-1 0,0 1 16,-1 0-16,-17-1 0,0 1 0,0-1 16,0 1-16,0 0 0,0-1 15,-17 1-15,-1-18 0,0 0 0,-17 18 16,17-18-16,1 0 15,-1 0-15,-17 0 0,17 0 0,1 0 16,-19 0-16,19-18 0,-1 0 0,0 1 16,1-1-16,17-17 0,-18 17 15,18-17-15,0 0 0,0-1 0,0 1 16,0 0-16,18 0 0,17-1 16,-17 1-16,17 0 0,0-1 0,1 19 15,-1-19-15,0 19 0,0-1 16,1 1-16,17-1 0,-18 0 0,0 18 15,0 0-15</inkml:trace>
  <inkml:trace contextRef="#ctx0" brushRef="#br0" timeOffset="30699.4822">10830 4833 0,'0'0'0,"-17"18"0,-19-1 0,19-17 0,-1 18 16,-17 0-16,17-18 0,1 0 15,-1 17-15,18 1 0,0 0 32,18-18-17,-1 0-15,18 0 0,-17 0 16,17 0-16,1 0 0,-1 0 0,-17 0 16,17 0-16,0-18 0,-17 18 15,17 0-15,-17 0 0,-18-18 16,0 1-16,0-1 15,-18 0-15,0 18 16,1 0-16,-1-17 0,0-1 16,-17 18-16,18 0 0,-1 0 0,18-18 15,0 1 1</inkml:trace>
  <inkml:trace contextRef="#ctx0" brushRef="#br0" timeOffset="31560.4662">11060 4745 0,'0'0'0,"17"0"0,18 0 0,-17-18 16,17 18-16,1-17 0,-1 17 0,-17 0 15,17 0-15,0 0 0,-17 0 16,17 17-16,-17 1 0,17-1 16,-17 1-16,-1 0 0,1 17 0,0-17 15,-1 17-15,1-17 0,-18 17 16,17-17-16,-17-1 0,18 18 0,-18-17 16,0 0-1,0-36 1,-18 0-1,1 1-15,-1-18 0,1 17 0,-1 0 16,0-17-16,18 0 0,-17-1 16,17 19-16,0-19 0,0 1 15,0 0-15,0 0 0,0-1 0,0 1 16,35 17-16,-17-17 0,-1 18 16,1-1-16,17 0 0,-17 1 0,-1 17 15,1 0-15,0 0 0,17 0 16,-17 0-16,-1 17 0,-17 1 0,0 0 15,0 17-15,0-18 0,0 1 16,0 17-16,0-17 0,0 17 0,-17-17 16,17 0-16,-18-1 0,18 1 15,-18-1-15,1-17 0,17-17 47,0-1-47,17 1 0,1-1 16,0 0-16,-1 1 0,18-1 15,-17 0-15,0 1 0,17-19 16,-17 19-16,-1-1 0,1-17 0,0 17 16,-18 1-16,17-19 0,-17 19 15,0-1-15,0-17 0,0 17 0,0 1 16,0-1-16,-17 0 16,17 1-16,-18 17 0,0 0 15,54 17 16,-19-17-15,1 18-16,17 0 0,-17-1 0,17-17 16,0 18-16,1-1 0,-19 1 15,19 0-15,-19 17 0,1-17 16,-1-1-16,1 1 0,0 0 0,-18-1 16,17-17-16,-17 18 0,18-1 15,-18 1-15,0 0 16,-18-18-16,-17 0 15,17 17-15,-17-17 0,0 18 0,0-18 16,-1 18-16,-17-18 0,1 17 16,16-17-16,-17 18 0,0 0 15,18-1-15,-18-17 0,18 18 0,-18-18 16,18 17-16</inkml:trace>
  <inkml:trace contextRef="#ctx0" brushRef="#br0" timeOffset="34395.551">16475 7461 0,'-18'0'16,"0"0"0,1 0 15,34 0 31,1 0-46,0 0 0,-1 0-16,1 0 0,0 0 0,-1 0 0,1-17 15,0 17-15,-1 0 0,18 0 16,-17-18-16,17 18 0,-17 0 15,17 0-15,-17 0 0,17 0 16,0-18-16,1 18 0,-1 0 16,0 0-16,1 0 0,-1 0 0,18 0 15,0 0-15,-18 0 0,18-17 16,0 17-16,0 0 0,0 0 0,-18 0 16,18 0-16,-18-18 0,0 18 15,18 0-15,-17 0 0,-1 0 0,-17 0 16,17 0-16,0 0 0,0 0 15,-17 0-15,17 0 0,-17 0 16,17-18-16,-17 18 0,17 0 16,-17 0-16,-1 0 0,19 0 15,-19 0-15,1 0 0,0 0 0,17 0 16,-18 0-16,1 0 0,0 0 16,-1 0-16,19 0 0,-19 0 0,1 0 15,0 0-15,-1 0 0,1 0 16,0 0-1,-1 0-15,1 0 32,-18 18 15,0 0-47,0-1 15,0 1-15,0 0 16,0-1-16,0 1 0,-18 0 15,18-1-15,-17 1 0,17-1 0,-18 19 16,18-19-16,0 1 0,-18 17 16,18-17-16,0 0 0,0-1 15,0 18-15,0-17 0,0 0 0,0 17 16,0-17-16,0-1 0,0 1 16,0 17-16,0-17 0,0-1 15,0 19-15,0-19 0,-17 1 16,17 0-16,0-1 0,0 19 0,0-19 15,0 1-15,0 0 16,0-1 0,0-34 31,0-1-16,-18 18-31,0 0 15,1 0-15,-1 0 16,0 0-16,1 0 0,-1 0 0</inkml:trace>
  <inkml:trace contextRef="#ctx0" brushRef="#br0" timeOffset="35103.9073">18239 8590 0,'0'0'0,"-18"-18"0,-17 18 16,17-17-16,-17 17 0,17 0 0,-17 0 16,17 0-16,-17 0 0,0 0 15,17 0-15,-17 0 0,17 0 0,-17 0 16,17 17-16,-17 1 0,17 0 15,1-1-15,-19 1 0,19 0 0,-1-1 16,18 19-16,0-19 16,0 19-16,0-1 0,0-18 0,0 19 0,0-1 15,18 0-15,-1-17 16,1 17-16,17-17 0,1 17 0,-1-17 16,18-1-16,0-17 0,17 18 15,1-18-15,-1 0 0,1 0 0,-1 0 16,19 0-16</inkml:trace>
  <inkml:trace contextRef="#ctx0" brushRef="#br0" timeOffset="36048.8995">18909 8890 0,'0'0'0,"-53"0"0,18 18 15,-1-18-15,1 0 0,0 17 0,0 1 16,-1-18-16,1 18 0,17-1 16,1-17-16,17 18 0,-18-1 0,18 1 15,0 0-15,35-18 16,-17 17-16,35-17 0,-18 18 0,0-18 16,18 0-16,0 18 0,0-18 15,0 0-15,-18 0 0,18 0 0,-17 0 16,17 0-16,-18 0 0,-18 0 15,19 0-15,-19 0 0,-17-18 16,0 0-16,-17 1 16,-1 17-16,-17 0 0,0-18 15,-1 0-15,1 18 0,0-17 16,-1 17-16,1 0 0,0-18 0,17 18 16,-17-17-16,17 17 0,1 0 15,-1 0-15,0 0 0,36 0 31,0 0-31,-1 0 16,1 0-16,0 0 0,17 0 16,-17 0-16,-1 0 0,18 0 0,-17 0 15,17 0-15,1 0 0,-19 0 16,19 0-16,-1 0 0,-18 0 16,19 0-16,-19 0 0,19 0 0,-19 0 15,1 0-15,0 0 0,-1 0 16,1 0-16,-18 17 0,17-17 0,-17 18 15,0-1-15,0 1 16,0 0-16,0-1 16,0 1-16,0 0 15,-17-18 17,17-18-32,0 0 15,0 1-15,0-1 0,0 0 16,17 1-16,-17-1 0,18 1 15,0-1-15,17 0 0,-17 1 0,-1 17 16,1 0-16,17-18 0,-17 18 16,0 0-16,-1 0 0,1 0 15,-18 18-15,0-1 16,0 1-16,0 0 0,0-1 16,0 1-16,0-1 15,0 1-15,-18-18 0,18 18 16,0-36 15,0 0-15,35 18-16,-17-17 0,0-1 15,-1 18-15,19 0 0,-19-17 0,1 17 16,17 0-16,-17 0 0,-1 0 16,1 0-16,-18 17 0,18 1 15,-1-1-15,-17 1 16,0 17-16,18-17 0,-18 0 0,0-1 15,0 1-15,0 0 0,18-1 16,-1 1-16,-17-1 0,18-17 16,0 0-16,-1 18 0,1-18 0,-1 0 15,1 0-15</inkml:trace>
  <inkml:trace contextRef="#ctx0" brushRef="#br0" timeOffset="36499.0102">20161 9137 0,'18'0'15,"0"0"1,-1 0-16,1 0 0,-1 0 16,1 18-16,0-1 0,-1 1 15,1-1-15,0 1 0,-1 0 0,1-1 16,0 19-16,-1-19 0,1 1 16,-18 0-16,17 17 0,-17-17 0,0-1 15,0 1-15,0-1 0,0 1 16,0 0-16,0-1 15,-17-17-15,-1 0 16,1 0-16,-1 0 0,0-17 16,1 17-16,-1-18 0,18 0 0,-18-17 15,18 18-15,0-1 0,0-17 16,0-1-16,0 19 0,0-36 0,0 17 16,18 1-16,0-18 0,17 18 0,0-18 15,18 0-15,0 18 0,-18-18 16,18 18-16,0-1 0,-18 19 0,18-1 15,-35 1-15,17 17 16,-17 0-16,0 0 0,-18 17 16,0 1-16,0-1 0,-18 19 15,0-19-15,-17 19 0,0-1 0,-1 0 16,-17-17-16,18 17 0,0-17 16,0-1-16,-1 1 0,19 0 0,-1-1 15,18 1-15,18-18 16,-1 0-16,19 0 15,-1 0-15,0-18 0</inkml:trace>
  <inkml:trace contextRef="#ctx0" brushRef="#br0" timeOffset="37167.9487">21343 8572 0,'0'18'32,"0"0"-32,0-1 15,0 1-15,0 17 0,0-17 16,18 17-16,-18-17 0,0 17 0,0 0 16,0 1-16,0-19 0,0 19 15,0-1-15,0-17 0,0-1 16,0 1-16,0-1 0,0 1 0,0 0 15,-18-18 17,18-18-32,0 0 15,0 1-15,0-1 0,0-17 0,0 17 16,0-17-16,0 0 0,0-1 16,18 1-16,-1 0 0,19 0 0,-19-18 15,19 17-15,16 1 0,-16 0 16,17 0-16,0-1 0,-1 1 0,1 17 15,-17-17-15,-1 17 0,0 18 16,0 0-16,-17 0 0,0 0 0,-18 18 31,-18 0-31,0-1 16,-17 1-16,18 0 0,-19-1 0,19 1 16,-1-18-16,0 18 0,18-1 15,0 1 1,18-18-16,0 17 0,17-17 15,0 0-15,0 0 0,1 18 0,17-18 16,-18 0-16,0 18 0,1-1 16,-19-17-16,18 18 0,-17 0 15,-18-1-15,0 1 0,0 0 0,0-1 16,0 1-16,0 0 0,0-1 16,-35 18-16,17-17 0,1 0 0,-19-1 15,19-17-15,-19 18 0,1 0 16,0-18-16,17 0 0,-17 17 0,0 1 15,-1-18-15,1 18 0,-18-18 16,35 17-16,-17 1 0,0-18 0,0 17 16,17-17-16,0 0 0,1 0 15,-1 18-15</inkml:trace>
  <inkml:trace contextRef="#ctx0" brushRef="#br0" timeOffset="37976.63">17974 8079 0,'0'0'0,"-18"17"15,1 19-15,-1-1 0,0 0 0,1 18 16,-18 0-16,-1 0 0,1 17 15,0 1-15,-18 17 0,18 0 0,-18 1 16,17-1-16,-17 0 16,18-18-16,0 1 0,17 0 0,-17-1 15,17-17-15,1 0 0,17-18 16,-18 1-16,18-1 0,0 0 0,0-17 16,0-1-16,0-34 15,18-1 1</inkml:trace>
  <inkml:trace contextRef="#ctx0" brushRef="#br0" timeOffset="39701.0225">17798 8361 0,'0'0'0,"53"-18"0,-1 1 15,1 17-15,18 0 0,-18-18 0,35 0 16,-17 18-16,17 0 15,-18-17-15,19-1 0,-19 18 0,1 0 16,-1 0-16,1 0 0,-1 0 16,1 0-16,-1-18 0,-17 18 0,18 0 15,-1-17-15,19 17 0,-19 0 16,1 0-16,-1-18 0,1 18 0,-1-18 16,1 18-16,0 0 0,-19 0 15,19-17-15,-18 17 0,0-18 0,17 18 16,-17-17-16,18 17 0,-1 0 15,1 0-15,17 0 0,-17 0 0,-1 0 16,1 0-16,-1 0 0,1 0 16,-18 0-16,17 0 0,-17 0 15,0 0-15,0 0 0,0 0 16,0 0-16,0 0 0,-18 0 0,18 0 16,0 0-16,-18 0 0,18 0 15,-17 0-15,-1 0 0,0 0 0,0 0 16,1 0-16,-1 0 0,-17 0 15,17 0-15,-18 0 0,1 0 0,0 0 16,-1 0-16,1 0 0,0 0 16,17 0-16,-17 0 15,-1 0 1,1 0-16,-1 0 0,1 0 0,0 0 16,-1 0-16,1 0 15,0 0-15,-1 0 16,1 0-16,0 17 15,-1-17 1,-17 18-16,18-18 0,0 0 16,-1 0-16,1 0 0,-1 17 0,1-17 15,0 0-15,-1 0 0,1 0 16,0 0-16,-1 18 0,1-18 0,0 0 16,-1 0-16,1 0 0,-1 0 15,1 0-15,0 0 0,-1 0 0,1 0 16,0 0-16,-1 0 0,1 0 15,0 0-15,-1 0 0,1 0 16,-1 0-16,19 0 0,-19 18 0,1-18 16,0 0-16,-1 0 0,1 0 15,-18 17-15,18-17 0,-1 0 16,-17 18 0,0 0-16,0-1 0,18 1 15,-18 0-15,0-1 0,0 1 16,18 17-16,-18-17 0,0 17 0,0 0 15,0 1-15,0-1 16,0 0-16,0 0 0,0 18 0,0 0 16,0-17-16,0 16 0,17 1 0,-17 0 15,0 0-15,18-18 0,-18 18 16,0-17-16,0 17 0,0-18 16,0 0-16,0-17 0,0 17 0,0-17 15,0-1-15,0 1 0,0 0 0,0-1 16,-18-17-1,1 0-15,-1 0 16,0 0-16,1 0 16,-1 0-16,-17 0 0,17 0 0,-17-17 15,-1 17-15,-16-18 16,16 18-16,-17 0 0,0 0 0,1-18 16,-19 18-16,18-17 0,-17 17 0,-19 0 15,19 0-15,-1-18 0,-17 18 16,0 0-16,0-18 0,17 18 0,-17 0 15,17 0-15,1 0 0,-1 0 16,1 0-16,-1 0 0,1 0 0,-19 0 16,19 0-16,-1 0 0,-17 0 15,17 0-15,-17 0 0,18 0 0,-18 0 16,-1 0-16,19-17 0,-18 17 16,17 0-16,0 0 0,1 0 0,-1-18 15,1 18-15,17 0 0,-18 0 16,18 0-16,1 0 0,-1-18 0,17 18 15,-17 0-15,18 0 0,0 0 16,0 0-16,17 0 0,-17 0 16,17-17-16,-17 17 0,17 0 0,0 0 15,1 0-15,-1 0 0,1 0 16,-1 0-16,0 0 0,1 0 0,-1 0 16,0 0-16,1 0 15,-1 0-15,0 0 16,1 17-16,-1-17 15,1 0-15,-1 18 0,-17-18 16,17 0-16,0 0 0,-17 18 16,17-18-16,-17 0 0,17 0 0,-17 0 15,18 0-15,-19 17 0,1-17 0,17 0 16,-17 18-16,0-18 0,0 0 16,17 0-16,-17 0 0,-1 18 0,1-18 15,17 0-15,-17 0 0,0 0 16,17 0-16,-17 0 0,0 17 0,17-17 15,-17 0-15,17 0 0,-17 0 16,17 0-16,-17 18 0,0-18 0,17 18 16,-17-18-16,17 0 0,-17 0 15,17 0-15,-17 0 0,17 0 16,-17 17-16,17-17 0,-17 0 16,17 0-16,-17 0 0,0 0 0,17 0 15,1 0-15,-1 0 0,-17 0 0,17 0 16,18 18-16,-18-18 15,1 0 1</inkml:trace>
  <inkml:trace contextRef="#ctx0" brushRef="#br0" timeOffset="41279.4603">19597 9296 0,'0'17'31,"0"1"-31,0 0 16,0-1-16,-18 1 0,1 0 15,-1 17-15,18-18 0,-18 19 0,1-19 16,-1 19-16,0-1 16,18 0-16,-17 18 0,17-18 0,-18 1 15,18-1-15,-18 0 0,1 0 16,-1 1-16,18-1 0,-18 0 0,1 1 16,-1-1-16,1 0 0,-1 0 15,18 1-15,-18-1 0,1 0 0,-1 1 16,0-1-16,1 0 0,-1 0 15,0 1-15,1-1 0,17 0 0,-18 0 16,18 1-16,-17-19 0,17 19 16,-18-19-16,0 19 0,18-19 0,-17 1 15,17 0-15,-18-1 0,18 1 16,0-1-16,0 1 0,-18-18 47,18-18-16,0 1-31,0-1 16,0 1-16</inkml:trace>
  <inkml:trace contextRef="#ctx0" brushRef="#br0" timeOffset="42603.6823">17956 11501 0,'0'0'0,"-17"17"0,-19-17 0,-16 18 16,16-1-16,-17 1 0,0 17 0,1 1 15,-1-1-15,0 0 0,0 18 16,-18 0-16,18 0 0,18 18 0,-18-19 16,18 19-16,17-18 0,1 0 15,17 0-15,0 0 0,0 0 16,17-18-16,18 0 0,1 0 16,17 1-16,0-1 0,-1-17 0,1-1 15,18 1-15,-18-18 0,17 0 16,1 0-16</inkml:trace>
  <inkml:trace contextRef="#ctx0" brushRef="#br0" timeOffset="43555.6792">18662 12118 0,'0'0'0,"-35"0"0,-18 0 0,0 0 16,0 0-16,0 0 15,0 18-15,18-1 0,-18 1 0,18-1 16,-1 1-16,1 0 0,17-1 16,18 1-16,0 0 0,0-1 0,0 1 15,18 0-15,17-1 0,18 1 16,0-1-16,0-17 0,18 18 0,-1-18 16,1 18-16,-1-18 0,-17 0 0,18 0 15,-18 0-15,0 0 0,0 0 16,-18-18-16,0 0 0,-17 18 0,-1-17 15,-17-1-15,0 1 16,0-1-16,-17 18 0,-19-18 16,19 1-16,-18 17 0,-1 0 15,-17 0-15,0-18 0,18 18 0,-18-18 16,0 18-16,0 0 0,0 0 16,18 0-16,0-17 0,0 17 0,17 0 15,0 0-15,36 0 16,17 0-1,1 0-15,-1 0 0,0 0 16,0 0-16,18-18 0,-17 18 16,16 0-16,-16-18 0,-1 18 0,18 0 15,-18 0-15,1 0 0,-1 0 0,0 0 16,-17 0-16,17 0 0,-17 0 16,-1 0-16,1 0 0,0 0 15,-1 0-15,1 0 0,-18 18 16,0 0-16,0-1 15,0 1-15,0 0 0,0-1 16,-18 1-16,1 0 0,-1-18 16,18 17-16,-18-17 15,18-17 17,0-1-17,0 0-15,18 18 0,17-17 0,-17-1 16,17 0-16,-17 1 0,17-1 15,-17 18-15,17 0 0,-17 0 16,-1 0-16,1 0 0,-1 0 0,1 0 16,0 0-16,-1 0 15,-17 18-15,0-1 16,0 1 0,-17-18-1,-1 0 1,18-18 15,18 1-31,17-1 16,-17 0-16,17 1 0,0-1 0,-17 1 15,17-1-15,-17 18 0,-1 0 16,19 0-16,-19 0 0,1 0 16,-18 18-1,0-1-15,0 1 0,0-1 0,0 1 16,0 0-16,0 17 0,0-17 15,0-1-15,0 19 0,18-19 16,-18 1-16,17-1 0,-17 1 0,18 0 16,0-1-16,-1 1 0,1 0 15,-1-18-15,1 0 0,0 0 0,-1 0 16,1 0-16</inkml:trace>
  <inkml:trace contextRef="#ctx0" brushRef="#br0" timeOffset="44012.6812">20038 12224 0,'0'0'0,"17"0"16,-17 17-16,18 1 0,0 0 15,-1-1-15,1 1 0,-18 17 0,18 0 16,-1-17-16,1 17 0,0 1 16,-1-1-16,1 0 0,-1-17 0,1 17 15,0 0-15,-1-17 0,-17 0 16,18-1-16,-18 1 0,0 0 15,18-1-15,-18-34 32,0-1-32,-36-17 15,19 17-15,-1-17 0,18 0 16,-18-1-16,1 1 0,17 0 0,-18-18 16,18 0-16,0 0 0,0 0 0,18 0 15,-1 0-15,19 0 0,-1 18 16,0-18-16,1 18 0,16 0 15,-16 17-15,17 0 0,-18 1 0,-17-1 16,17 18-16,-18 0 0,1 0 16,0 0-16,-18 18 0,0-1 15,0 1-15,0 0 0,0 17 0,0-18 16,-18 19-16,-17-1 0,17-17 0,-17 17 16,0 0-16,-1-17 0,1 17 15,-18-17-15,18 17 0,17-17 0,-17-1 16,17-17-16,1 18 0,34-18 15,19 0 1,-1-18-16,18 1 0</inkml:trace>
  <inkml:trace contextRef="#ctx0" brushRef="#br0" timeOffset="44321.683">22190 11606 0,'0'0'16,"-53"18"-16,-18 0 0,1-1 0,-1-17 0,-17 18 15,0 0-15,0-1 16,17 18-16,0-17 0,1 17 0,17-17 0,18 17 16,17 1-16,18-1 0,0 0 15,18 0-15,-1 18 0,36-17 0,0-1 16,18 0-16,-1 0 15,1 1-15,17-19 0,-17 19 0,-1-19 16,-17 1-16,18-18 0,-18 18 0,-1-18 16,1 0-16,-17 17 0,-1-17 15,0 0-15,0 0 0,-17 0 0,-18-17 16,0-1-16</inkml:trace>
  <inkml:trace contextRef="#ctx0" brushRef="#br0" timeOffset="44972.9318">17462 11165 0,'-17'0'15,"-1"0"1,1 0 0,-1 0-16,0 18 0,1 0 0,-19 17 15,19 0-15,-19 18 0,1 0 16,0 0-16,-18 18 0,18-1 0,-18 18 15,0-17-15,0 17 16,18 18-16,-18-18 0,0 0 0,18-17 16,-18 17-16,17-35 0,19 17 15,-19-17-15,19 0 0,-1 0 0,1-17 16,17-1-16,-18 0 0,18-17 16,0 17-16,0-17 0,0-1 0,18-34 15,-1-1-15</inkml:trace>
  <inkml:trace contextRef="#ctx0" brushRef="#br0" timeOffset="46207.2509">17127 11412 0,'0'-17'0,"0"34"0,0-70 0,0 36 16,0-18-16,0 17 0,18 0 15,0 1-15,17-19 0,0 19 0,0-1 16,18 0-16,0 1 0,0-1 0,18 18 16,-1-18-16,1 1 0,17-1 15,0 18-15,0 0 0,1-17 0,16 17 16,1-18-16,0 18 15,18 0-15,-19 0 0,1-18 0,0 1 16,0 17-16,17 0 0,-17-18 16,18 0-16,-1 18 0,1 0 0,-18-17 15,-1 17-15,19-18 0,-36 18 16,18 0-16,0-18 0,0 18 0,-18-17 16,18 17-16,-18 0 0,0 0 0,0-18 15,-17 18-15,-1-17 0,1 17 16,-18 0-16,0 0 0,0 0 0,-1 0 15,1 0-15,-17-18 0,-1 18 16,0 0-16,0 0 0,1 0 0,-19 0 16,19 0-16,-19 0 15,19 0-15,-19 0 0,1 0 0,0 0 16,-1 0-16,18 0 0,-17 0 16,0 18-16,-1-18 0,1 0 0,0 0 15,17 17-15,-17-17 0,-1 18 16,1-18-16,-1 17 0,19-17 0,-19 18 15,1 0-15,0-18 0,-1 17 16,1-17-16,17 18 0,-17 0 0,-1-18 16,1 17-16,0 1 0,-1 0 15,1 17-15,0-18 0,-18 19 0,17-1 16,-17 0-16,18 1 0,-18 17 16,18-18-16,-18 18 0,0-18 15,0 18-15,17 0 0,-17 0 0,0-18 16,0 18-16,18 0 0,0-18 15,-1 18-15,-17 0 0,18-18 0,-1 18 16,1 0-16,0-18 0,-18 18 16,17-17-16,1 16 0,0-16 15,-1-1-15,-17 0 0,18 1 0,0-19 16,-1 18-16,1-17 0,-18 17 0,17-17 16,-17 0-16,18-1 0,-18 1 15,0 0-15,0-1 31,0 1-31,-18-18 63,1 0-63,-1 0 16,1 0-16,-1 0 0,0 0 15,-17 0-15,0 0 0,-1 0 0,-16 0 16,-1 0-16,0 0 0,-18 0 0,1 0 15,-19 0-15,-16 0 16,16 0-16,-16 0 0,-1 0 0,0 0 0,-18 0 16,1 0-16,-1 0 0,1 0 15,-1 0-15,1 0 0,0 0 16,-1 0-16,-17 0 0,17 0 0,-17 0 16,0 0-16,0 18 0,18-18 15,-18 0-15,17 0 0,1 0 0,-1 17 16,1-17-16,17 0 0,-18 18 15,19-18-15,-1 0 0,0 0 0,18 0 16,-1 0-16,19 0 0,-1 0 0,18 0 16,1 0-16,-1 0 0,0 0 15,17 0-15,1 0 0,0 0 16,0 0-16,-1-18 0,19 18 16,-19 0-16,19 0 0,-19 0 0,19 0 15,-18 0-15,17 0 0,-17 18 16,17-18-16,-17 17 0,17-17 0,-17 18 15,0 0-15,-1-18 0,1 17 0,0 1 16,-1-18-16,1 18 0,0-1 16,0 1-16,-1-18 0,1 18 0,0-1 15,-1 1-15,19-18 0,-18 17 16,17 1-16,-17-18 0,17 0 0,0 0 16</inkml:trace>
  <inkml:trace contextRef="#ctx0" brushRef="#br0" timeOffset="47198.0073">18821 10601 0,'0'0'0,"0"-18"0,0 1 15,0-1 1,0 36 15,17-18-31,-17 17 0,18 19 0,0-19 16,-18 1-16,17 17 0,1 0 15,-18-17-15,18 17 0,-18 1 0,17-19 16,-17 19-16,18-19 16,-18 1-16,17-1 0,1 1 15,-18 0-15,18-18 16,-1 0-16,1 0 16,0 0-16,-1 0 0,1-18 15,0 0-15,17 1 0,0-1 0,0 1 16,1-1-16,-1 0 0,0 1 15,18-1-15,-18 0 0,18 1 0,0-1 16,-17 0-16,16-17 0,-16 18 16,-1-1-16,0 18 0,-17-18 0,17 1 15,-17 17-15,-1 0 16,-17-18-16,-17 18 47,-1 0-47,1 0 0,-1 0 15,0 0-15,-17 0 0,17 18 0,1-18 16,-1 0-16,0 17 16,1-17-16,-1 18 0,1-18 0,-1 18 15,0-1-15,-17-17 16,17 0-16,1 18 0,-1-18 0,-17 17 16</inkml:trace>
  <inkml:trace contextRef="#ctx0" brushRef="#br0" timeOffset="79175.2727">19509 6032 0,'17'0'63,"1"0"-48,0 0 1,-18-17-16,17 17 16,1 0 187,-18-18-203,0 1 15</inkml:trace>
  <inkml:trace contextRef="#ctx0" brushRef="#br0" timeOffset="82243.6512">18274 7355 0,'-18'0'172,"18"-17"-156,-17 17 15,34 0 110,1 0-141,0 0 15,-1 0-15,1 0 0,-1 0 0,1 0 16,0 0-16,17-18 0,-17 18 16,17 0-16,0 0 0,-17 0 0,17 0 15,0-18-15,1 18 0,-1 0 16,0 0-16,0 0 0,1-17 15,-1 17-15,0 0 0,1 0 0,-1 0 16,0 0-16,0 0 0,1 0 16,-1-18-16,0 18 0,18 0 15,-18 0-15,1 0 0,17 0 0,-18 0 16,18 0-16,-18 0 0,18 0 16,-18 0-16,1 0 0,17 0 0,-18 0 15,0 18-15,18-18 0,-18 0 16,1 0-16,-1 0 0,18 0 0,-18 0 15,0 0-15,1 0 16,-1 0-16,0 17 0,18-17 0,-18 0 16,18 0-16,0 0 0,-18 0 15,18 0-15,0 0 0,0 18 0,-18-18 16,18 0-16,0 0 0,0 18 16,0-18-16,0 0 0,0 0 0,-18 0 15,18 17-15,0-17 0,-18 0 16,18 18-16,-17-18 0,16 0 0,1 0 15,0 18-15,-17-18 0,16 17 16,19-17-16,-18 0 0,0 0 0,0 18 16,17-18-16,-17 18 0,0-18 15,18 0-15,-18 0 0,0 0 0,-1 17 16,1-17-16,0 0 0,0 0 16,0 0-16,18 0 0,-18 0 0,0 0 15,17 0-15,1 0 0,-1 18 16,1-18-16,-18 0 0,17 0 15,1 0-15,-1 0 0,1 0 16,-18 0-16,17 0 0,-17 0 0,18 0 16,-1 0-16,-17 0 0,18 0 15,-18 0-15,17 0 0,1 0 0,-18 0 16,17-18-16,1 18 0,-1 0 16,1 0-16,0 0 0,-18-17 0,17-1 15,1 18-15,-1-18 0,1 18 16,-1 0-16,1-17 0,17 17 15,-17 0-15,-1-18 0,1 18 0,-1-18 16,1 18-16,-1-17 0,1 17 16,-1 0-16,-17 0 0,18-18 0,0 18 15,-1 0-15,1 0 0,-1 0 16,1 0-16,-1 0 0,18-18 0,-17 18 16,0 0-16,17-17 0,-18 17 15,1 0-15,17 0 0,-17 0 0,-1-18 16,18 18-16,-17 0 0,0-17 15,17 17-15,-18 0 0,1 0 0,-1 0 16,-17 0-16,18 0 0,-18 0 16,0 0-16,0 0 0,0 0 0,-1 0 15,1-18-15,0 18 0,0 0 16,0 0-16,18 0 0,-18 0 16,-1 0-16,1 0 0,-17 0 15,17 0-15,-18 0 0,18 0 0,-18 0 16,0 0-16,1 0 0,-1 0 15,0 0-15,0 0 0,18 0 0,-17 0 16,-1-18-16,0 18 0,18 0 16,-18 0-16,1 0 0,-1 0 0,0 0 15,-17 0-15,17 0 0,-17 0 16,17 0-16,-17 0 0,-1 0 0,1 0 16,0 0-16,-18-17 15,17 17-15,1 0 0,0 0 16,-18-18-1</inkml:trace>
  <inkml:trace contextRef="#ctx0" brushRef="#br0" timeOffset="83742.6491">19897 6032 0,'0'0'0,"17"0"0,1 0 0,17 0 16,-17 0-16,-1 18 0,1-18 16,17 18-16,-17-18 0,17 17 15,1 1-15,-19 0 0,19-1 0,-1 1 16,0 0-16,-17-1 0,17 1 16,0 0-16,1 17 0,-1-18 0,-18 19 15,19-19-15,-1 19 0,0-1 16,-17 0-16,17 18 0,-17-18 0,17 1 15,-17-1-15,17 0 0,-17 0 16,-1 1-16,19-19 0,-19 19 0,1-1 16,0-17-16,-1 17 0,1-17 15,-18-1-15,0 1 0,17 17 16,-17-17-16,18-1 0,-18 1 16,18 0-16,-18-1 0,17 1 15,-17 0-15,0-1 0,0 1 16,0-1-16,0 1 0,0 0 0,0-1 15,0 1-15,0 0 0,0-1 16,0 1-16,0 0 0,0-1 0,0 1 16,0-1-16,-17 1 0,17 0 15,-18-1-15,18 1 0,-18 0 0,18-1 16,-17-17-16,17 18 16,-18-18-16,1 0 31,-1 0-31</inkml:trace>
  <inkml:trace contextRef="#ctx0" brushRef="#br0" timeOffset="84001.0071">20673 7302 0,'0'0'0,"-18"0"0,36 0 32,-1 18-17,1 0-15,0-18 16,-1 17-16,1 1 0,0 0 0,-1-18 16,1 17-16,0 1 0,-1-18 15,1 18-15,-1-18 0,1 0 16,0 0-16,-1 0 0,1 0 15</inkml:trace>
  <inkml:trace contextRef="#ctx0" brushRef="#br0" timeOffset="84254.8647">21555 6985 0,'0'18'16,"0"-1"-16,-36-17 0,19 18 0,-1 0 15,1 17-15,-19-18 0,19 1 16,-1 0-16,-17 17 0,17-17 0,-17 17 16,17 0-16,-17-17 0,17 17 15,1 0-15,-19-17 0,19 17 16,-1-17-16,18 0 0,-18-1 15,1 1-15,17 0 0,-18-18 0</inkml:trace>
  <inkml:trace contextRef="#ctx0" brushRef="#br0" timeOffset="85707.935">21625 9207 0,'18'0'0,"0"0"0,-1 0 16,1 18-16,-1-18 16,1 18-16,0-18 0,-1 17 15,1-17-15,0 18 0,-1 0 16,1-18-16,17 17 0,-17 1 0,-1-18 16,1 18-16,0-1 0,-1-17 0,19 18 15,-36 0-15,17-1 0,1 1 16,-18-1-16,18 1 15,-18 0-15,0-1 0,0 1 0,0 0 16,0-1-16,0 1 0,0 0 16,0-1-16,-18 1 0,18-1 15,-18-17-15,18 18 16,-17 0-16,17-1 0,-18 1 16,0-18-16,18 18 0,-17-1 0,-1 1 15,0 0-15,18-1 0,-17-17 16,-1 18-16,18-1 0,-17 1 0,-1 0 15,0-1-15,18 1 16,-17-18-16,-1 0 0,18 18 0,-18-18 16,18 17-16,-17-17 0,-1 0 15,0 0 17</inkml:trace>
  <inkml:trace contextRef="#ctx0" brushRef="#br0" timeOffset="86068.9889">21414 9701 0,'0'18'15,"0"0"-15,0-1 16,0 1-16,0 0 0,0-1 0,0 1 16,0-1-16,0 19 0,0-19 15,0 1-15,0 0 0,0 17 0,0-17 16,0-1-16,0 1 0,0 0 15,0-1-15,0 1 0,0-1 0,0 1 16,17-18 0,-17 18-16,18-18 15,0 0-15,-1 0 0,1-18 16,-1 0-16,19 1 16</inkml:trace>
  <inkml:trace contextRef="#ctx0" brushRef="#br0" timeOffset="86314.88">22119 9878 0,'0'17'0,"0"1"0,-17-18 15,-1 18-15,0-1 0,1 1 16,-1 0-16,0-1 0,1 1 15,-19 0-15,19-1 0,-1-17 0,0 18 16,1-1-16,-1 1 0,1 0 0,-1-18 16,0 17-16,18 1 15,-17-18-15</inkml:trace>
  <inkml:trace contextRef="#ctx0" brushRef="#br0" timeOffset="87749.3513">21061 6068 0,'0'35'16,"0"-17"-16,0-1 15,0 19-15,0-1 0,0 0 0,0 0 0,0 1 16,0 17-16,0 0 16,0-18-16,0 18 0,0 0 0,0-18 15,0 0-15,17 0 0,-17-17 16,18 17-16,-18-17 0,0 0 0,18-18 16,-18-18 15,0 0-31,-18 1 15,18-1-15,-18 0 0,18 1 0,-17-18 16,17-1-16,0 1 0,0 17 16,0-17-16,0 0 0,0 0 15,0-1-15,0 1 0,0 0 0,0 17 16,0-17-16,17 0 0,1 17 16,17 0-16,-17-17 0,0 17 15,17 1-15,0-1 0,-17 18 16,17-18-16,-17 18 0,17-17 0,-17 17 15,-1 0-15,1 0 0,0 0 16,-1 0-16,-17 17 0,0 1 16,0 0-16,0-1 0,-17 19 15,-1-19-15,-17 1 0,17 17 0,-17-17 16,17-1-16,-17 1 0,17 0 16,1-1-16,-1-17 0,0 0 15,18 18 1,18-18-1,0 0-15</inkml:trace>
  <inkml:trace contextRef="#ctx0" brushRef="#br0" timeOffset="88066.902">21872 6315 0,'0'0'0,"-17"17"0,-19-17 0,19 0 0,-19 0 15,19 0-15,-1 0 0,0-17 16,1-1-16,17 0 0,0 1 16,0-1-16,0-17 0,17 17 15,19 1-15,-19-1 0,19-17 16,-1 17-16,0-17 0</inkml:trace>
  <inkml:trace contextRef="#ctx0" brushRef="#br0" timeOffset="88383.8988">22137 6103 0,'0'0'15,"-18"0"-15,1 0 0,17 18 47,17-18-47,1 0 16,17 0-16,-17 0 0,-1 0 15,19 0-15,-19 0 0,19 0 0,-19 0 16,1 0-16,-1 0 0,1 0 16,-36 0-1,1 0 1,-18 0-16,17-18 0,0 18 16,1 0-16,-1 0 0,0 0 15,1 0-15,17-18 16,17 18-1,1 0 1</inkml:trace>
  <inkml:trace contextRef="#ctx0" brushRef="#br0" timeOffset="88804.1448">22401 6103 0,'0'0'0,"18"18"0,0-18 0,-1 17 16,1 1-16,0 0 16,-18-1-16,0 1 0,0 0 15,-18-18 1,0 0-1,18-18 1,0 0 0,36 18-16,-19-17 0,1-1 15,17 0-15,-17 18 0,17-17 0,-17-1 16,-1 0-16,19 1 16,-19-1-16,1 0 0,0 1 0,-1-1 15,1 1-15,-1-19 0,-17 19 16,18-1-16,-18-17 0,0 17 0,0-17 15,0 17-15,0 1 0,0-1 16,0 0-16,0 1 0,18 17 31,-1 0-31,1 0 16,0 17-16,-1 1 0,1 0 0,0 17 16,-1-18-16,1 19 0,-1-1 15,-17 0-15,18-17 0,-18 17 16,0 0-16,0-17 0,0 17 15,0-17-15,-18 0 0,-17-1 0,18 1 16,-19 0-16,1-18 0,-18 17 16,18 1-16,0-18 0,-18 0 0,17 0 15,1 18-15,0-18 0,17 17 16</inkml:trace>
  <inkml:trace contextRef="#ctx0" brushRef="#br0" timeOffset="90059.9804">22331 10336 0,'0'0'0,"0"18"0,0 0 0,0 17 0,0-17 16,0 17-16,0-18 0,17 19 15,-17 17-15,18-18 0,-18 0 16,0 1-16,18-1 0,-18 0 0,0 0 0,0 1 15,0-1-15,0-17 0,17 17 16,-17-18-16,0 1 16,0-36 15,0 1-31,-17-1 0,17 1 0,0-19 16,-18 1-16,0 0 0,18-1 0,-17-16 15,17 16-15,0-17 0,0 0 16,0 0-16,0 18 0,0-18 0,0 18 15,0 0-15,17-1 0,1 19 16,0-1-16,-1 1 0,19-1 16,-19 0-16,1 18 0,17 0 0,-17 0 15,17 0-15,-17 0 0,-1 0 16,1 0-16,0 0 0,-1 0 16,-17 18-1,-17-18-15,-1 18 16,-17-18-16,17 0 0,0 0 0,1 0 15,-1 17-15,1-17 0,-1 0 16,18-17 0,0-1-1,18 0 1,-1 1-16,1-1 0</inkml:trace>
  <inkml:trace contextRef="#ctx0" brushRef="#br0" timeOffset="90316.0248">22772 10072 0,'0'0'0,"17"0"0,-17 17 16,18-17-16,-18 18 0,18 0 0,-1-1 15,-17 1-15,18-18 16,-18 18-16,0-1 0,0 1 16,0 0-16,-18-18 46,18-18-46,0 0 16,0 1-16,0-1 16,0 0-16,18 1 0,0-1 0,-1 0 15,1-17-15,0 18 0,-1-1 16,1 0-16,-1 1 0,1-1 0</inkml:trace>
  <inkml:trace contextRef="#ctx0" brushRef="#br0" timeOffset="90477.0104">23089 9895 0,'0'18'16,"0"0"-16,0-1 16,0 1-1,0 0-15,18-18 16,0 0 0,-1 0-16,18 0 0,-17 0 0,0 0 15,-1 0-15,1-18 0,0 18 16</inkml:trace>
  <inkml:trace contextRef="#ctx0" brushRef="#br0" timeOffset="90824.2527">23319 9948 0,'0'18'31,"0"0"-15,0-1-16,0 1 15,17 0-15,-17-1 0,0 1 0,18-1 16,-18 1-16,0 0 0,0-1 0,0 1 15,0 0 1,0-36 15,0 0-31,0 1 0,0-1 16,0 0-16,0 1 0,0-1 16,18-17-16,-1 17 0,1 1 0,-18-19 15,17 19-15,1-1 0,0 0 16,-18 1-16,17 17 15,1 0-15,0 0 0,-18-18 0,17 18 16,1-18-16,0 18 0,-1 0 16,1 0-16,-1-17 0,1-1 15,0 18-15,-1 0 16,1-17-16,0-1 16,-1 18-16</inkml:trace>
  <inkml:trace contextRef="#ctx0" brushRef="#br0" timeOffset="90952.254">23812 9772 0,'0'18'15,"0"-1"1,0 1-16,-35-1 0,18 1 0,-19 0 0,1-1 16,0 1-16,-1 0 0,1 17 15,-18-17-15,0-1 0,0 1 16,1 0-16,-1-1 0,0 1 16,0-18-16,0 0 0</inkml:trace>
  <inkml:trace contextRef="#ctx0" brushRef="#br0" timeOffset="92936.0934">28593 7267 0,'17'0'16,"1"-17"-1,0 17 48,-1 17-48,-17 1 1,0-1-16,18 1 16,-18 0-16,0-1 0,0 19 0,0-1 15,0 0-15,0 1 16,0-1-16,0 18 0,-18 0 0,1 0 0,-1-1 16,0 1-16,1 18 0,-1-18 15,0 17-15,1-17 0,-1 0 16,18 0-16,-18 0 0,18-18 0,-17 1 15,17-1-15,0 0 0,0-17 16,0-1-16,0 1 0,-18-18 31,1 0-15,-1 0-16</inkml:trace>
  <inkml:trace contextRef="#ctx0" brushRef="#br0" timeOffset="93379.5573">27146 8467 0,'0'-18'0,"0"0"0,-17 18 15,-1-17-15,-17 17 0,-1-18 0,-17 18 16,18 0-16,-18 0 0,0 0 16,-17 0-16,17 0 0,0 18 0,0-1 15,0 19-15,0-19 0,18 1 16,-18 17-16,35 0 0,-17-17 0,17 17 16,18 18-16,0-17 0,0-1 15,0 18-15,18-18 0,0 0 16,17 1-16,0 17 0,18-36 0,0 18 15,0-17-15,18 0 0,-1-1 0</inkml:trace>
  <inkml:trace contextRef="#ctx0" brushRef="#br0" timeOffset="94492.0031">27428 8996 0,'0'0'0,"-17"0"0,-18 0 15,-1 0-15,19 0 0,-19 0 0,1 0 16,0 0-16,0 0 0,-1 0 16,1 0-16,0 17 0,17 1 15,0 0-15,1-18 0,17 17 0,0 1 16,0 0-16,0-1 0,17 1 16,1 0-16,0-18 0,17 17 0,18 1 15,-18-1-15,18 1 0,-18-18 16,18 0-16,0 0 0,0 18 0,-18-18 15,18 0-15,-17 0 0,16 0 16,-16 0-16,-19 0 0,19 0 0,-19 0 16,-17-18-16,0 0 0,-17 1 15,-1-1-15,-17 18 16,17-17-16,-17 17 16,0 0-16,-1-18 0,19 0 0,-19 18 0,19 0 15,-19 0-15,19-17 0,-1 17 16,1-18-16,34 18 31,1 0-31,-1 0 0,19 0 16,-1 0-16,0 0 0,1 0 15,-1 0-15,18 18 0,-18-18 0,0 0 16,1 17-16,-1 1 0,0 0 16,-17-18-16,-1 17 0,1-17 0,-18 18 15,18-18-15,-18 17 0,0 1 16,0 0-1,-18-18 1,0 0 0,1 0-1,17-18 1,0 0 0,17 1-16,19-1 0,-19 1 15,19-1-15,-1 0 0,0 18 16,0 0-16,-17 0 0,17 0 0,-17 0 15,17 0-15,-17 0 0,0 18 16,-18 0-16,0-1 16,0 1-16,0-1 15,0 1 1,17-36 31,1 18-47,-1-17 15,19-1-15,-19 1 0,19 17 0,-19 0 16,19-18-16,-19 18 0,1 0 16,0 0-16,-1 0 0,1 0 0,-1 18 15,-17-1-15,0 1 0,0-1 16,0 1-16,18 17 0,-18-17 0,0 17 16,0 1-16,0-19 0,0 19 15,0-1-15,0-18 0,0 19 16,0-19-16,0 1 0,0 0 15,0-1-15,0 1 0,0-36 32,0 1-32,0-1 15,0 0-15,0-17 0,18 0 16,-18 17-16,17-17 0,-17 0 0,18-1 16,0-17-16,-1 18 0,19-18 0,-19 18 15,36-18-15,-18 0 0,18 18 16,0-18-16,-18 18 0,18-1 0,-17 19 15,-1-1-15,0 0 16,-17 18-16,-18 36 16,0-19-16,0 1 0,-35 17 15,17 1-15,-17-1 0,-1 0 0,1 0 16,-18 1-16,18-1 0,0 0 16,-1 0-16,1-17 0,17 17 0,1-17 15,17 0-15,0-1 0,0 1 16,17-18-16,1 0 15</inkml:trace>
  <inkml:trace contextRef="#ctx0" brushRef="#br0" timeOffset="95060.0395">29598 8661 0,'0'17'16,"0"1"0,0 0-16,0-1 0,0 19 0,0-1 15,18 0-15,-18 18 0,0-18 16,17 1-16,-17-1 0,0 0 0,18 0 16,-18 1-16,0-19 0,0 19 15,0-19-15,0 18 0,0-17 16,0 0-16,0-1 0,0 1 15,-18-18 1,18-18 0,-17 1-16,17-1 15,0-17-15,0 17 0,0-17 16,0 0-16,0-1 0,0 1 0,0 0 16,0-18-16,0 0 0,0 18 15,0-18-15,17 18 0,19-18 0,-19 17 16,19 1-16,-1 17 0,0-17 15,0 17-15,18 1 0,-17-1 16,16 1-16,19 17 0,-18 0 16,0 0-16,0 0 0,0 0 0,0 0 15,0 0-15,-1 17 0,-16 1 16,-1-1-16,0 1 0,-17 17 0,0-17 16,-1 17-16,1 1 0,-18-1 15,0 18-15,0-18 0,0 0 0,-18 18 16,1-17-16,-1-1 0,-17 0 15,-1 0-15,1 1 0,0-1 16,-18 0-16,18-17 0,-18 17 0,0-17 16,0-1-16,0 19 0,0-19 0,-18 1 15,19 0-15,-1-18 16,0 0-16,0 0 0</inkml:trace>
  <inkml:trace contextRef="#ctx0" brushRef="#br0" timeOffset="95870.2209">26088 8255 0,'-18'18'0,"18"-1"16,-17 1-16,-1 0 0,0 17 15,1 0-15,-1 18 0,0-18 0,1 36 16,-1-18-16,-17 35 0,17-17 16,-17 17-16,0 0 0,-1 0 0,19 0 15,-19-17-15,19 17 0,-1-17 16,1 17-16,17-18 0,0-17 0,0 18 16,0-18-16,0 0 0,0-18 15,0 0-15,0 0 0,0-17 0,17 0 16,1-18-16,-1 0 15</inkml:trace>
  <inkml:trace contextRef="#ctx0" brushRef="#br0" timeOffset="96673.1841">25876 8731 0,'0'0'0,"18"-17"0,-18-19 15,18 19-15,-1-19 0,1 19 0,-1-1 16,19 0-16,-1 1 0,0-1 16,18 18-16,18-17 0,-1-1 15,1 0-15,35 1 0,0-1 16,17 0-16,0 1 0,1-1 0,-1 0 16,19 1-16,-1 17 0,0-18 15,17 18-15,1-17 0,-18 17 0,0 0 16,1 0-16,-1-18 0,0 18 15,-18 0-15,18 0 0,0 0 0,-17-18 16,-1 18-16,-17-17 0,0 17 16,0 0-16,-18 0 0,18-18 0,-18 18 15,-17-18-15,17 18 0,-35-17 16,17 17-16,-17 0 0,-17 0 0,16 0 16,-16 0-16,-1-18 15,-17 18-15,17 0 0,-17 0 0,-1 0 16,1 0-16,0 0 0,-1 0 15,1 18-15,-1-1 0,1 1 16,0 0-16,-1-18 0,1 35 0,17-17 16,-17-1-16,17 1 0,0 17 15,-17-17-15,17 17 0,-17-17 0,0 17 16,17-17-16,-17 17 0,17 0 16,-18-17-16,1 17 0,0 0 0,-1 1 15,1-1-15,0 18 0,-18-18 16,17 18-16,1-18 0,0 18 0,-1-18 15,-17 18-15,0-17 16,18 17-16,-18-18 0,0 0 0,0 0 16,0 1-16,0-1 0,0 0 15,0 1-15,-18-1 0,1 0 0,-1 0 16,-17 1-16,17-1 0,-17-17 16,-1 17-16,19-18 0,-18 1 15,-1 0-15,1-1 0,-18-17 0,18 18 16,-18-18-16,-18 0 0,18 0 15,-35 0-15,0 0 0,-18 0 0,0 0 16,1 0-16,-19 0 0,-17 0 16,0 0-16,-18 0 0,0 0 0,-17 0 15,17 0-15,-17 0 0,-1 0 16,1 0-16,0 0 0,-1 0 16,1 0-16,-1 0 0,19 0 0,-19 0 15,1 0-15,17-18 0,0 18 16,18 0-16,0 0 0,35 0 0,-17-17 15,35 17-15,0 0 0,35-18 16,0 18-16,17 0 0,19 0 0,34 0 31,19-18-31,-19 18 0</inkml:trace>
  <inkml:trace contextRef="#ctx0" brushRef="#br0" timeOffset="97680.1218">28540 9825 0,'0'-18'16,"0"1"-16,0-1 16,0 36 30,0-1-46,0 1 16,0-1-16,0 19 0,0-1 0,0 0 16,0 1-16,-18-1 0,18 0 0,-18 18 15,1-18-15,-1 18 0,1 18 16,-1-18-16,0 17 0,1 1 16,-1-1-16,0-17 0,-17 18 15,17-1-15,-17-17 0,17 18 0,1-18 16,-18 0-16,17 0 0,0 0 15,1-18-15,-1 18 0,0-18 0,18 0 16,-17-17-16,17 17 0,-18-17 16,18 0-16,-18-18 15</inkml:trace>
  <inkml:trace contextRef="#ctx0" brushRef="#br0" timeOffset="98975.1819">27164 11201 0,'0'0'0,"18"-18"0,-1 18 15,-17-18-15,18 18 0,-1 0 16,1 0-16,0 0 15,-1 18 1,1 0-16,0-1 0,-18 1 0,17 17 16,1-17-16,0 0 0,-1 17 15,1-18-15,-18 19 0,17-19 0,1 1 16,0 17-16,-1-17 0,19 0 16,-19-18-16,19 0 0,-19 17 0,18-17 15,18 0-15,-17 0 0,17-17 16</inkml:trace>
  <inkml:trace contextRef="#ctx0" brushRef="#br0" timeOffset="99171.1776">28557 11077 0,'0'0'0,"18"0"0,-18-17 16,0 34 15,-18-17-31,1 35 0,-1-17 0,-17 0 15,0 17-15,17 0 0,-17-17 16,-1 17-16,1 1 0,0-1 0,17 0 16,-17 0-16,0-17 0,-1 17 15,19-17-15,-19 0 0</inkml:trace>
  <inkml:trace contextRef="#ctx0" brushRef="#br0" timeOffset="99540.8026">26617 11871 0,'0'0'0,"-18"0"0,-17 0 0,18 0 15,-19 0-15,1 0 0,0 0 0,-1 18 16,1-18-16,17 17 0,-17 19 16,0-19-16,0 18 0,-1 1 0,19-1 15,-19 0-15,19 18 0,17-18 16,0 18-16,0-17 0,0-1 0,0 18 15,17-18-15,19 0 0,-1 1 16,0-1-16,18-17 0,0 17 16,18-17-16,-18-18 0,17 0 0,18 0 15</inkml:trace>
  <inkml:trace contextRef="#ctx0" brushRef="#br0" timeOffset="100592.7858">27252 12347 0,'0'0'0,"-18"0"16,-17-17-16,0 17 0,0-18 16,-1 18-16,1 0 0,-18 0 0,35 0 15,-17 0-15,18 18 0,-19-18 16,36 17-16,0 1 0,0-1 16,18 1-16,17-18 0,0 18 15,1-1-15,-1-17 0,18 0 16,0 18-16,0-18 0,-18 18 15,18-18-15,-18 0 0,18 0 0,-18 0 16,-17 0-16,17 0 0,-17 0 16,-18-18-16,0 0 15,-18 1 1,1-1-16,-1 0 0,0 18 0,1-17 16,-18-1-16,17 1 0,0 17 15,1-18-15,17 0 0,0 1 0,0-1 16,0 0-1,35 18-15,-17-17 0,17 17 0,0 0 16,0 0-16,1 0 16,-1 0-16,0 0 0,-17 0 0,17 0 15,0 0-15,-17 0 0,17 17 16,-17-17-16,0 0 0,-1 18 0,-17 0 16,0-1-1,0 1-15,0 0 16,-35-18-16,17 0 31,36 0 0,0-18-31,-1 0 16,19 18-16,-19 0 0,18-17 16,1 17-16,-19-18 0,1 18 15,17 0-15,-17 0 0,0 0 0,-1 0 16,1 18-1,-18-1-15,17-17 0,-17 18 16,18-18 15,0 0-15,17 0-16,-17 0 0,17-18 16,0 1-16,0-1 0,1 0 15,-1 18-15,-17-17 0,17 17 0,0-18 16,-17 18-16,17 0 0,-17 0 15,-1 0-15,1 0 0,0 18 16,-18-1-16,17 1 0,1 17 16,-18-17-16,18 0 0,-18 17 0,17 0 15,-17-17-15,0 17 0,18 0 16,-18-17-16,0 17 0,0-17 0,0 17 16,0-17-16,0 17 0,0-17 15,0-1-15,0 1 0,0-36 31,0 1-15,0-1-16,0-17 16,0 0-16,0-1 0,18 1 0,-1 0 15,1-18-15,17 0 0,-17 0 16,17 0-16,0 0 0,18 0 0,0 0 16,-18 0-16,18 18 0,-17 0 15,-1 0-15,-17 17 0,-1 18 0,1 0 16,-18 18-1,0-1-15,-18 1 0,1 17 16,-19 0-16,1 1 0,0-1 16,-1 0-16,1 0 0,0 1 0,0-1 15,17 0-15,0-17 0,1 17 0,17-17 16,0-1-16,0 1 0,0 0 16,35-18-16,-17 0 0,17 0 15,0-18-15,18 0 0</inkml:trace>
  <inkml:trace contextRef="#ctx0" brushRef="#br0" timeOffset="100847.4347">29898 11695 0,'0'0'0,"0"17"0,-18 1 16,1-1-16,-1 19 15,0-1-15,1 0 0,-1 18 0,0 0 16,1 0-16,-1 0 0,1 0 16,17 0-16,-18 0 0,18-18 0,-18 18 15,1 0-15,17-18 0,-18 0 16,18 1-16,-18-1 0,18 0 0,0-17 16,0 0-16,0-1 0,0 1 15</inkml:trace>
  <inkml:trace contextRef="#ctx0" brushRef="#br0" timeOffset="101391.5834">29686 11747 0,'0'0'0,"36"0"0,-1 0 0,0-17 16,18-1-16,0 18 0,17-17 0,1 17 16,17-18-16,-17 18 0,-1-18 15,-17 18-15,18 0 0,-18 0 0,0 0 16,-18 0-16,0 0 0,0 0 15,1 0-15,-19 0 0</inkml:trace>
  <inkml:trace contextRef="#ctx0" brushRef="#br0" timeOffset="101620.5801">29545 12259 0,'0'0'0,"18"0"32,-1 0-17,1 0-15,17 0 0,1 0 0,17-18 16,-18 1-16,0 17 0,18 0 16,-18 0-16,18-18 0,-18 18 15,1 0-15,-1 0 0,-17 0 16,-1 0-16,1 0 0</inkml:trace>
  <inkml:trace contextRef="#ctx0" brushRef="#br0" timeOffset="101819.5898">29439 12488 0,'0'0'0,"-35"18"0,0 0 15,17-1-15,0-17 0,1 0 0,17 18 16,0 0-16,17-18 15,19 0-15,-1 17 0,0-17 0,18 18 16,0-18-16,18 0 0,-1 0 16,1 0-16,17 0 0,-17 0 0,-1 0 15,1 0-15,-18 0 0,-1 0 16,1-18-16,-17 1 0,-1 17 0,0 0 16</inkml:trace>
  <inkml:trace contextRef="#ctx0" brushRef="#br0" timeOffset="102364.6902">26829 11765 0,'0'0'0,"-18"0"0,0 0 0,1-18 16,17 1-16,-18 17 16,1 0-1,17 17-15,-18 19 0,0-19 16,1 19-16,-1 17 0,0 0 15,1-1-15,-1 19 0,-17 0 16,17-1-16,1 1 0,-19 17 0,19-18 16,-1 1-16,0 0 0,18-1 15,-17 1-15,17-18 0,-18-1 0,18 1 16,-18 0-16,18-17 0,0-1 16,-17 0-16,17-17 0,0 17 0,0-17 15,0-36 1</inkml:trace>
  <inkml:trace contextRef="#ctx0" brushRef="#br0" timeOffset="103447.3104">30868 11218 0,'0'0'0,"0"18"0,18 0 16,-18-1-16,0 19 0,17-19 0,1 18 15,-18 1-15,18-1 16,-1 0-16,-17 1 0,18-1 0,0 18 16,-1-18-16,-17 18 0,18-18 15,-1 18-15,1-18 0,0 18 0,-1 0 16,1 0-16,0-18 0,-18 18 15,0 0-15,0-17 0,17 16 16,-17-16-16,0-1 0,0 0 0,0 1 16,0-19-16,0 18 0,0-17 15,0 0-15,0-1 0,0 1 0,0 0 16,0-1-16,-17-17 0,-1 0 16,0 18-16,1-18 0,-19 18 15,19-18-15,-18 0 0,-1 0 16,-17 17-16,18-17 0,-18 0 0,0 0 0,0 0 15,0 0-15,-17 18 16,-18-18-16,-1 18 0,-16-18 0,-1 0 16,-18 0-16,-17 17 0,18-17 15,-36 18-15,18-18 0,-36 17 0,1-17 16,0 18-16,-1 0 0,-17-18 16,0 17-16,0 1 0,-17 0 0,17-18 15,17 17-15,-17 1 0,18 0 16,17-1-16,0-17 0,18 18 0,35-1 15,0 1-15,36-18 0,-1 0 16,18 18-16,18-18 0,0 17 16,0-17-16,17 0 0,18 18 15</inkml:trace>
  <inkml:trace contextRef="#ctx0" brushRef="#br0" timeOffset="104292.6204">26582 11465 0,'0'0'0,"70"0"16,1 0-16,-1 0 0,19 0 0,-1 0 15,0 0-15,0-17 0,0-1 16,18 18-16,0 0 0,18-18 16,-1 1-16,1 17 0,17-18 0,0 18 15,0 0-15,18-18 0,-1 1 16,19 17-16,-1 0 0,-17-18 16,0 1-16,-1 17 0,19 0 0,-36 0 15,18-18-15,-36 18 0,18-18 16,-35 18-16,-18 0 0,0 0 15,-17 0-15,-18 0 0,0 0 0,-18 0 16,0 0-16,-17 0 0,0 0 16,-18-17-16,-36 17 15</inkml:trace>
  <inkml:trace contextRef="#ctx0" brushRef="#br0" timeOffset="105312.6364">27922 12823 0,'0'0'0,"0"18"15,0 0-15,0 17 0,0-17 0,0 17 16,-17 18-16,-1-18 0,-17 18 16,17 0-16,-17 18 0,0-19 0,17 37 15,-17-19-15,-1 1 0,1-1 16,17 18-16,1-17 0,-18 0 15,17-1-15,18-17 0,0 0 16,-18 0-16,18 0 0,-17-18 0,17 18 16,-18-18-16,18 1 0,0-19 15,-18 1-15,18-1 0,0 1 0,-17-18 16</inkml:trace>
  <inkml:trace contextRef="#ctx0" brushRef="#br0" timeOffset="105530.6395">27305 13917 0,'0'0'0,"0"-18"0,-18 18 0,1 0 15,17 18 1,0 0 0,0-1-16,0 19 0,0-19 15,17 19-15,1-19 0,0 18 0,-1 1 16,1-1-16,0-17 0,-1 17 15,18-17-15,-17 17 0,17-18 0,-17 1 16,17 0-16,1-18 0,-1 0 16,18 0-16,-18 0 0</inkml:trace>
  <inkml:trace contextRef="#ctx0" brushRef="#br0" timeOffset="105680.636">28152 14076 0,'-18'0'0,"0"0"15,-17 0-15,0 17 0,-18 1 16,18 0-16,-18 17 0,0 0 0,18 1 16,-1 16-16,1-16 0,0 17 15,-1-18-15,1 0 0,17 18 0,-17-18 16</inkml:trace>
  <inkml:trace contextRef="#ctx0" brushRef="#br0" timeOffset="106104.7824">26441 14728 0,'0'0'0,"-36"18"0,1 0 16,0-1-16,-18 1 0,0 0 0,0 17 15,0-17-15,-17 34 0,-1 1 16,1 0-16,17 0 0,-18 18 0,18-18 16,18 0-16,0 17 0,17-17 15,18 0-15,18-18 0,17 18 0,0-18 16,18 1-16,18-1 16,-1-17-16,1 17 0,17-17 0,0-18 15,-17 0-15,17 0 0,18 0 16</inkml:trace>
  <inkml:trace contextRef="#ctx0" brushRef="#br0" timeOffset="107254.9659">27234 15275 0,'0'0'15,"-35"0"-15,-18 0 0,0 0 0,0 0 16,18 0-16,-18 0 0,18 0 15,0 0-15,-1 18 0,19 0 0,17-1 16,0 1-16,17-1 16,19 1-16,17 17 0,-1-17 0,1 0 15,0-1-15,18 1 0,-18 0 16,17-18-16,1 17 0,-1-17 0,1 0 16,0 0-16,-19 0 0,19 0 15,-18 0-15,0 0 0,0 0 0,-18 0 16,0 0-16,-17-17 0,0-1 15,-18 0-15,0 1 0,0-1 16,0 0-16,0 1 0,-18-1 16,-17 0-16,-1-17 0,1 18 0,0-1 15,0 0-15,-1 1 0,1-1 16,0 0-16,17 1 0,-17-1 0,17 0 16,18 1-1,18-1-15,17 18 16,0 0-16,1 0 0,17 0 0,0 0 15,-18 0-15,18 0 0,0 0 16,0 18-16,-18-1 0,18-17 0,-18 18 16,0 0-16,-17-1 0,0 1 15,-1 0-15,-17-1 0,18 1 0,-18 0 16,0-1-16,0 1 16,0-1-16,0 1 0,-18 0 15,1-18-15,-1 0 0,0 17 16,1-17-1,17-17 17,17-1-32,1 0 15,0 1-15,17-1 0,0 1 0,0-1 16,1 0-16,-19 18 0,19 0 16,-19 0-16,1 0 0,0 0 0,-1 0 15,-17 18 1,0 0-16,0-1 0,0 1 15,0-1 1,18-17 15,-1 0-15,1 0-16,17 0 0,-17-17 16,17 17-16,1 0 0,-1 0 0,0-18 15,-17 18-15,17 0 16,0 0-16,1 0 0,-19 0 0,18 0 0,1 0 15,-1 0-15,-17 18 0,17-1 16,-17 1-16,17 0 0,-17-1 16,-1 1-16,1 17 0,17-17 15,-17 0-15,-1 17 0,1-18 0,0 19 16,-1-19-16,-17 19 0,0-19 16,0 1-16,18 0 0,-18-1 0,0 1 15,0 0-15,0-1 16,-18-17-1,1 0 1,17-17-16,-18-1 0,18-17 16,0 17-16,0 0 0,0 1 15,0-19-15,0 1 16,0 0-16,0 0 0,18-1 0,-1 1 16,19-18-16,-1 0 0,18 0 15,-18 0-15,18 0 0,0 1 0,0-1 16,0 17-16,0 1 0,0 0 15,-18 17-15,-18 0 0,1 18 0,-18 18 32,-18-18-32,-17 35 0,0-17 15,0 0-15,-1 17 0,-17 0 0,18 1 16,-18-1-16,18 0 0,0 0 16,-1-17-16,1 17 0,17 1 0,1-19 15,17 1-15,0-1 0,0 1 16,17-18-16,1 0 15,17 0-15,-17-18 0,17 1 0</inkml:trace>
  <inkml:trace contextRef="#ctx0" brushRef="#br0" timeOffset="107484.6748">30162 14693 0,'0'0'0,"18"-17"0,0 17 16,-18-18-16,0 36 15,0-1 1,0 18-16,0-17 0,-18 35 0,0-18 16,18 1-16,0 16 0,-17 1 15,-1 0-15,18 0 0,-17 0 0,17 0 16,-18 0-16,18 0 0,-18 0 16,18-18-16,-17 18 0,17-18 0,-18-17 15,18 17-15,0-17 0,0-1 16</inkml:trace>
  <inkml:trace contextRef="#ctx0" brushRef="#br0" timeOffset="107748.6722">30180 14605 0,'0'0'0,"53"-35"15,-18 17-15,1-17 0,-1 0 0,18-1 16,-18 1-16,18 0 0,0 17 0,-18-17 16,18 17-16,0 0 0,0 1 15,0 17-15,0-18 0,-18 18 0,18-17 16,-18 17-16,18 0 15,-18 0-15,-17 0 0</inkml:trace>
  <inkml:trace contextRef="#ctx0" brushRef="#br0" timeOffset="108012.6692">30286 14817 0,'0'0'0,"18"0"31,-1 0-31,19 0 0,-1 0 0,-18 0 16,36 0-16,-17-18 0,-1 18 15,18-18-15,-18 18 0,18 0 16,-18-17-16,18 17 0,-18-18 0,18 18 15,-17 0-15,-1-18 0,0 18 16,1-17-16</inkml:trace>
  <inkml:trace contextRef="#ctx0" brushRef="#br0" timeOffset="108824.0551">24888 14552 0,'0'0'0,"-17"18"0,-1-1 0,1 19 15,-19 17-15,1-1 0,0 1 16,-1 0-16,1 18 0,-18-1 0,18 19 16,-18-1-16,18 0 0,-18 0 15,18 0-15,-1 1 0,1-1 16,0-18-16,-1 19 0,1-1 15,18-18-15,-19 1 0,19-1 0,-1 1 16,0-18-16,1 0 0,17 0 16,-18-18-16,18 0 0,0 1 0,0-19 15,0 1-15,18-36 16,-1 1-16,1-19 16,0 1-16</inkml:trace>
  <inkml:trace contextRef="#ctx0" brushRef="#br0" timeOffset="109235.2127">24677 14676 0,'0'0'0,"53"-18"0,-18 0 0,18 1 16,0-1-16,0 0 0,0 18 16,17-17-16,-17 17 0,18 0 0,-1-18 15,18 0-15,18 18 16,0-17-16,18 17 0,-1 0 0,1-18 16,-1 1-16,18 17 0,0 0 15,0 0-15,0 0 0,18 0 0,-18 0 16,-17-18-16,17 18 0,-18 0 15,1 0-15,-1 0 0,1 0 0,-1-18 16,1 18-16,-1 0 0,-17 0 16,0-17-16,0 17 0,0-18 15,-1 18-15,19 0 0,-18-18 0,-1 18 16,1 0-16,0-17 0,-18-1 16,18 0-16,-18 1 0,1 17 15,-1-18-15,0 0 0,0 1 16,0 17-16,1-18 0,-1 1 0</inkml:trace>
  <inkml:trace contextRef="#ctx0" brushRef="#br0" timeOffset="110049.2078">31485 14093 0,'0'0'0,"36"-17"0,17 17 0,-18 0 15,0 0-15,0-18 0,1 18 16,-1 0-16,-17 0 0,-1 0 16,1 0-16,0 0 0,-1 0 15,1 0-15,-1 0 16,1 0 0,-18 18-1,0-1-15,18 1 0,-18 0 16,0 17-16,0 0 0,0 1 15,0-1-15,0 0 0,0 18 0,0-18 16,0 18-16,0-17 0,0 16 16,17 1-16,-17-17 0,18-1 15,-18 18-15,18-18 0,-18 0 16,0 1-16,0-1 0,0 0 0,0 0 16,0-17-16,0 17 0,0-17 15,0 17-15,0-17 0,0 0 16,0 17-16,0-17 0,0-1 0,0 1 15,0-1-15,-18 1 0,0 0 16,18-1-16,-17 1 0,-1 0 16,0-1-16,1 1 0,-1 0 0,1-1 15,-1 1-15,0-1 16,1 1-16,-1 0 0,18-1 0,-18-17 16,1 18-16,-19 0 15,19-18-15,-1 17 0,-17-17 0,0 0 16,-1 0-16,-17 18 0,0-18 15,-17 0-15,-1 0 0,-17 0 0,-18 0 16,18 0-16,-35 0 0,17 0 16,0 0-16,-17 0 0,-1 0 0,1 0 15,-19 0-15,19 18 0,0-18 16,-1 0-16,-17 17 0,17-17 0,-17 18 16,0-18-16,-17 0 0,16 17 15,1-17-15,-17 18 0,-1-18 0,-18 0 16,19 0-16,-1 0 0,18 0 15,-18 18-15,36-18 0,-19 0 16,37 0-16,-1 0 0,0 0 16,35 0-16,-17 0 0,35 0 0,-17 0 15,17 0-15,0 17 0,18-17 16,-18 0-16,17 0 0,1 18 0,0-18 16,0 18-16,-1-18 0,19 0 15,-19 17-15,19 1 0,-1-18 0,0 18 16,1-18-16,-1 17 0,18 1 15,-17-18-15,17 18 0,-18-18 0,18 17 16,-18 1-16,1-18 0,-1 17 16,0 1-16,1-18 0,-1 18 0,-17-18 15,17 17-15,1-17 0</inkml:trace>
  <inkml:trace contextRef="#ctx0" brushRef="#br0" timeOffset="110662.6831">24342 16051 0,'-36'0'0,"72"0"0,-107 0 0,36 0 0,0 0 16,17 0-16,0 0 0,1 0 15,17-17 1,35 17-16,-17-18 0,17 18 16,18-18-16,0 1 0,17-1 0,1 1 15,17-1-15,18 0 16,0-17-16,17 17 0,1 1 0,-1-19 16,18 19-16,18-1 0,-18 1 0,18-1 15,-18 0-15,0 1 0,0-1 16,-17 18-16,-1 0 0,1 0 0,-1 0 15,-35 0-15,0 0 0,1 0 16,-19 0-16,-17 0 0,0 0 0,-18 0 16,-17 0-16,0 0 0</inkml:trace>
  <inkml:trace contextRef="#ctx0" brushRef="#br0" timeOffset="113491.6421">21855 3757 0,'0'0'0,"88"-18"0,0 18 16,18 0-16,0-17 0,-1-1 16,1 18-16,0 0 0,0 0 0,0 0 15,-18 0-15,0 0 16,0 0-16,1 0 0,-1 0 0,18 0 15,-1 0-15,19 0 0,-18 0 16,17 0-16,1 0 0,-18 0 16,-1 0-16,1 0 0,18 0 0,-1 0 15,1 0-15,-1 0 0,1 18 16,-19-18-16,1 17 0,-18-17 16,1 0-16,-1 18 0,0-18 0,-17 18 15,-1-18-15,-17 0 0,18 0 16,-1 17-16,-17 1 0,18-18 15,-1 0-15,1 0 0,-1 18 16,-17-18-16,18 0 0,-1 17 16,-17 1-16,18-18 0,-18 18 0,0-18 15,17 17-15,1-17 0,-1 18 16,-17-18-16,18 17 0,-1 1 16,1-18-16,-1 18 0,1-1 15,0 1-15,-19 0 0,19-1 0,-18 1 16,0 0-16,0-1 0,17 1 15,-17 17-15,0-17 0,18-1 16,-1 1-16,1 0 0,-1-1 0,19 1 16,-19 0-16,18 17 15,-17-17-15,-1-1 0,-17 1 0,18-1 16,-18 1-16,0 0 0,0-1 16,0 1-16,-1 0 0,1-1 15,0 1-15,0 0 0,18-1 16,-18 1-16,17-1 0,1 1 0,-18 0 15,17-1-15,-17 19 0,0-19 16,0 1-16,0 0 0,0 17 16,-18 0-16,0 0 0,18 1 15,-17-1-15,-1 0 0,0 1 0,0-1 16,1 0-16,-1 0 16,0 1-16,1-1 0,-1 0 0,18 0 15,-18 1-15,0-19 0,18 19 0,-18-1 16,1 0-16,17 0 15,-18 1-15,0-1 0,1 0 16,-1 1-16,18-1 0,-18 18 0,0-18 16,1 18-16,-1-18 0,-18 18 15,19-18-15,-19 1 0,19-1 16,-19 0-16,1 1 0,0-1 0,-1 0 16,1 0-16,-1 1 0,1-19 15,0 19-15,17-1 0,-17 0 16,-1 0-16,1 1 0,0-1 15,-1-17-15,-17 17 0,18 0 16,0 0-16,-18 1 0,17-19 0,-17 19 16,0-19-16,18 1 0,-18 0 15,0-1-15,0 1 0,0-1 16,0 1-16,0 0 16,-18-18-1,18 17-15,-17-17 16,-1 0-16,0 0 0,1 0 15</inkml:trace>
  <inkml:trace contextRef="#ctx0" brushRef="#br0" timeOffset="122284.749">29651 7602 0,'18'0'359,"-1"0"-343,1 0 0,0 0-16,-1 0 15,-34 0 63,17 18-15,17 0-63,1-18 0,-1 0 16,-52 0 15,0 0-31,17 0 15,-35 0-15,18 0 0,0 0 16,17 0-16,-17 0 0,0 0 0,17 0 16,0 0-1,36 17 17,0-17-32,-1 0 15,1 0-15,-1 0 0,1 0 16,0 0-16,-36 0 47,0 0-47,1 18 0,-1-18 0</inkml:trace>
  <inkml:trace contextRef="#ctx0" brushRef="#br0" timeOffset="124332.0823">30462 7479 0,'0'0'0,"53"0"0,0 0 0,0 0 15,-18 0-15,18 0 16,-17 0-16,16 0 0,1 0 0,-17 0 16,17 0-16,0 0 0,-1 18 15,1-18-15,0 17 0,18-17 16,-18 18-16,0-1 0,0-17 0,-18 18 16,18-18-16,0 18 0,-18-1 15,0-17-15,1 18 0,-1 0 16,0-18-16,0 17 0,1 1 15,-19-18-15,19 18 0,-19-1 0,18-17 16,-17 18-16,0-1 0,17 1 16,-17-18-16,-1 18 0,1-1 15,0 1-15,-1 0 0,1-1 16,-1 1-16,1 0 0,-18-1 16,18 18-16,-18-17 0,17 0 15,-17 17-15,0-17 0,0 17 0,0-17 16,0 17-16,0-17 0,0 17 15,0-18-15,0 19 0,0-19 16,0 19-16,0-19 0,0 19 16,0-1-16,0-18 0,-17 19 0,-1-1 15,0 0-15,1-17 0,-1 17 16,-17 0-16,17 1 0,1-1 16,-19 18-16,19-18 0,-1 1 0,-17 16 15,17-16-15,-17-1 16,17 0-16,-17 18 0,17-35 15,1 17-15,-19 0 0,19 1 0,-18-19 16,17 19-16,-17-19 0,17 18 16,-17-17-16,17 0 0,0-1 15,-17 19-15,17-19 0,-17 1 0,0 0 16,0-1-16,-1 1 0,1 0 16,0-1-16,0 1 0,-1-1 15,1 1-15,0 17 0,-1-17 0,1 0 16,0-1-16,0 1 0,17 17 15,-17-17-15,17-1 0,-17 1 16,17 0-16,0-1 0,-17 1 16,18 0-16,-1-1 0,-17 1 15,17 0-15,0-1 0,1 1 0,-1-1 16,-17 1-16,17 0 0,1-1 16,-1 1-16,0 0 0,1-1 15,17 1-15,-18-18 0,18 18 16,-18-18 328</inkml:trace>
  <inkml:trace contextRef="#ctx0" brushRef="#br0" timeOffset="124635.1049">30145 9842 0,'0'0'16,"-18"18"-16,1 0 0,-1-1 0,0 1 0,18 0 15,0-1-15,0 1 16,-17 0-16,17-1 0,0 1 16,0 0-16,0-1 0,0 1 0,0-1 15,0 1-15,0 0 16,0-1-16,0 1 15,0 0-15,17-18 16</inkml:trace>
  <inkml:trace contextRef="#ctx0" brushRef="#br0" timeOffset="129403.0456">30286 10442 0,'-18'0'31,"1"0"-31,-1 0 16,0 0-1,54 0 17,-19 0-17,19-17-15,17-1 0,-1 0 16,19 18-16,0-17 0,17-1 0,0 0 16,18 1-16,0 17 0,-1-18 15,1 0-15,-18 1 0,18 17 0,-18 0 16,-17-18-16,17 18 0,-35-17 15,18 17-15,-18 0 0,-18 0 16,0 0-16,-17 0 0,-1 0 16</inkml:trace>
  <inkml:trace contextRef="#ctx0" brushRef="#br0" timeOffset="130036.7424">31468 10689 0,'0'-17'0,"35"17"16,-17 0-16,17 0 16,0 17-16,18 1 0,0-1 0,0 1 15,0 0-15,0-1 0,17 19 16,-17-1-16,0 0 0,-18 0 0,1 1 16,-1 17-16,-17 0 0,-1-1 15,-17 19-15,0 0 0,-17-1 0,-1 1 16,-17 17-16,-18-18 15,18 19-15,-18-19 0,0 18 0,0 1 0,0-19 16,0 1-16,0-1 16,0 1-16,-17-1 0,17-17 0,-18 18 15,18-18-15,-17 0 0,-1-18 16,1 18-16,-1-18 0,0 18 0,1-18 16,17 1-16,-18-1 0,18-17 15,18 17-15,-18-18 0,18 1 0,0-18 16,17 18-16,0-18 0,1 17 15,-1-17-15,18-17 32,18-1-32,-1 0 0</inkml:trace>
  <inkml:trace contextRef="#ctx0" brushRef="#br0" timeOffset="130448.1867">30392 12453 0,'0'0'0,"0"18"0,0-1 16,-18 1-16,1 0 16,-1-1-16,0 19 0,1-1 0,-1 0 15,0 0-15,-17 1 0,17-1 0,1 18 16,-19-18-16,19 0 0,-1-17 15,1 17-15,17-17 0,0 17 0,0-17 16,0-1 0,0 1-16,17-18 0,1 0 0,-1 0 15,19 0-15,-1 0 0,0 0 0,18 0 16,-17 0-16,16-18 0,1 1 16,0-18-16</inkml:trace>
  <inkml:trace contextRef="#ctx0" brushRef="#br0" timeOffset="130632.1888">31468 12753 0,'0'0'0,"-18"18"16,-17-1-16,0 1 0,-1-1 16,-17 19-16,0-19 0,1 19 0,-1-19 15,0 19-15,0-19 0,0 18 16,18-17-16,-18 0 0,17-1 0,1 1 15,17 0-15,-17-1 0,18-17 16</inkml:trace>
  <inkml:trace contextRef="#ctx0" brushRef="#br0" timeOffset="176063.7097">2593 13370 0,'0'0'0,"35"53"15,0-18-15,1 18 0,-1-17 16,0 34-16,1-17 0,-1 0 0,18 0 15,-18 0-15,0 0 0,1 0 16,-1-18-16,0 18 0,18 0 16,-18-18-16,1 0 0,-1 1 0,0 17 15,0-18-15,1-18 0,-1 19 16,0-1-16,-17 0 0,17 1 0,-17-19 16,17 19-16,-17-19 0,-1 18 15,1-17-15,0 0 0,-1-1 16,-17 1-16,18-18 0,-18 18 0,0-1 15,-18-17 48,1 0-47,17-17-16,-18 17 0,0-18 15,1 18-15,-1-18 16,18 1-16,-18-1 15,1 0-15,-1 18 0,1-17 0,-1-1 16,0 1-16,1-1 0,-1-17 16,-17 17-16,17-17 0,-17 17 0,17-17 15,-17-1-15,0 1 0,17 18 16,-17-19-16,-1 1 0,1 0 0,18-1 16,-19 19-16,1-18 0,0-1 15,-1 19-15,1-19 0,0 19 16,0-19-16,-1 1 0,19 18 15,-19-19-15,1 1 0,0 0 0,17-1 16,-17 1-16,17 0 0,-17 0 16,17-18-16,-17 0 0,17 0 0,-17 18 15,18-18-15,-1 0 0,18 0 16,0 0-16,0 18 0,0-18 0,0 17 16,0 1-16,18 0 0,-1 0 15,1-1-15,17 1 0,-17 17 0,17-17 16,0 0-16,1 17 0,-1-17 15,0 17-15,0 1 0,1-19 16,-1 19-16,0-1 0,0 0 16,1 18-16,-19-17 0,19 17 0,-1 0 15,-17 0-15,-1 0 0,19 0 16,-19 0-16,1 17 0,-1 1 0,1 0 16,0 17-16,-18 0 15,0 1-15,0-1 0,0 18 0,0-18 0,0 18 16,0 0-16,0-18 0,-18 18 15,0-18-15,1 18 0,-1-17 0,1 16 16,-19-16-16,19-1 0,-1 0 16,0 1-16,1-19 0,17 1 0,0 17 15</inkml:trace>
  <inkml:trace contextRef="#ctx0" brushRef="#br0" timeOffset="176644.7938">3404 12894 0,'-17'0'0,"-1"0"0,18-18 15,0 1-15,0-1 16,0 0-16,0 1 16,18-1-1,-1 18-15,1-17 0,0-1 0,17 18 16,-18 0-16,19-18 0,-1 18 15,0-17-15,18 17 0,-17 0 0,-1 0 16,0 0-16,18 0 16,-18 17-16,1 1 0,-1 0 0,0-1 15,0 1-15,1 17 0,-1 0 16,-17-17-16,-1 17 0,1 1 0,-1-19 16,1 18-16,-18-17 0,0 17 15,0-17-15,0 0 0,0 17 16,0-17-16,0-1 0,0 1 0,0 0 15,-18-18-15,1 0 0,-1 0 16,1 0-16,-1 0 0,0-18 16,1 0-16,-1 1 0,-17-1 15,17-17-15,0-1 0,1 1 0,-1-18 16,-17 0-16,17 0 16,1 0-16,-1-17 0,18-1 0,0 18 15,0-17-15,0-18 0,0 17 16,0 1-16,18-1 0,-1 18 0,1 0 15,0 0-15,-1 0 0,1 18 0,-1 17 16,1-17-16,17 18 0</inkml:trace>
  <inkml:trace contextRef="#ctx0" brushRef="#br0" timeOffset="177015.7937">4498 12312 0,'0'0'0,"0"35"0,0 0 0,-18-17 0,1 17 15,17 1-15,-18-1 0,18-17 0,0 17 16,0-17-16,18-1 0,-1 1 16,19-1-16,-1 1 0,0 0 0,0-1 15,1-17-15,-1 0 0,18 0 16,-18 0-16,0 0 0,18 0 0,-17-17 15,-1-1-15,0 0 0,0 1 16,1-1-16,-1 1 0,-17-1 16,-1-17-16,1 17 0,-18 0 0,0 1 15,0-1-15,0 0 0,0 1 16,-35-1-16,17 18 0,0 0 0,-17 0 16,0 0-16,-18 0 0,18 0 15,-18 18-15,0-18 0,0 17 0,0 1 16,18 0-16,-1-1 0,1-17 15,0 0-15,17 18 0</inkml:trace>
  <inkml:trace contextRef="#ctx0" brushRef="#br0" timeOffset="177588.9689">5327 12294 0,'0'0'16,"18"18"-16,-1-18 0,1 18 0,-1-1 0,19 1 16,-19-1-16,19-17 0,-19 36 15,19-19-15,-1 1 0,0 0 16,0 17-16,1-17 0,-1-1 0,0 19 15,1-19-15,-1 18 0,-18-17 16,19 0-16,-19 17 0,19-17 0,-19-1 16,1 1-16,0 0 0,-1-1 15,1 1-15,-18-1 0,17-17 0,1 18 16,-36-18 15,1-18-15,-18 1-16,17-1 0,0 1 15,-17-19-15,0 19 0,-1-19 0,-16 1 16,16 0-16,-17-18 0,0 0 16,18 0-16,-18-18 0,18 1 15,-18-1-15,18-17 0,17 0 0,-17 0 16,17 0-16,18 17 0,0-17 16,0 17-16,18 1 0,-1 17 0,19 18 15,-19-18-15,1 35 0,17-17 16,-17 35-16,17 0 0,1 0 0,-19 17 15,18 19-15,1-1 0,-19 0 16,1 18-16,0 0 0,-1 0 0,-17 0 16,0 17-16,0-17 0,0 0 0,0 0 15,18 0-15,-18 0 16,18-18-16,-18 1 0,17-19 0,1 1 16,-1-18-16,19 0 0,-19 0 0,19-18 15</inkml:trace>
  <inkml:trace contextRef="#ctx0" brushRef="#br0" timeOffset="177935.8223">6844 10689 0,'0'0'0,"-35"18"16,17-1-16,-17 1 0,-1 0 15,1-18-15,17 17 0,1 1 0,17 0 16,0-1-16,0 1 0,0 0 0,17-1 16,19 1-16,-1-1 0,0 1 15,1 0-15,-1-1 0,0 1 0,0 0 16,1-1-16,-1 1 0,0 0 16,-17-1-16,17 18 0,-17-17 0,-1 17 15,1-17-15,-18 17 0,18 1 16,-18-19-16,0 19 0,0-19 0,0 18 15,0-17-15,-18 17 0,-17 1 0,17-19 16,-17 19-16,0-1 16,-1-18-16,1 19 0,0-19 0,-18 1 15,18 0-15,-18-1 0,17-17 0,1 0 16,0 0-16</inkml:trace>
  <inkml:trace contextRef="#ctx0" brushRef="#br0" timeOffset="178891.791">6244 14252 0,'0'0'0,"0"-17"0,0-1 15,-17 0-15,-19 18 16,19 0-16,-1 0 0,0 0 16,1 0-16,-19 0 0,19 0 15,-19 18-15,19 0 0,-18-1 0,-1 1 16,1-1-16,0 19 0,-1-19 16,1 36-16,0-17 0,0-1 0,-1 18 15,1 0-15,0 0 0,17 0 0,1-1 16,17 1-16,0 0 0,0 0 15,0 0-15,17 0 0,1-18 0,17 18 16,0-17-16,1-1 0,17 0 16,-1-17-16,-16 17 0,17-17 0,0-1 15,-1-17-15,1 0 0,0 0 16,0 0-16,-17 0 0,16 0 16,1-17-16,-17-1 0,-1-17 0,0 17 15,0-17-15,1 0 0,-1-1 16,-17 1-16,-1-18 0,-17 0 0,0 0 15,0 0-15,0-17 0,0-18 0,-17 17 16,-1-17-16,-17-18 0,17 18 16,-17-18-16,0-18 0,17 19 0,-17-19 15,-1 1-15,1 17 0,0-18 16,17 1-16,-17 17 0,0 0 0,-1 0 16,1 18-16,0 0 0,-1 17 15,1 1-15,0 35 0,0-18 16,-1 17-16,19 19 0,-19-18 15,19 35-15,-1-18 0,1 18 16,17 18 0,0-1-16,35 18 0,-18 1 0,1 17 15,17 17-15,1 1 0,-1-1 16,0 18-16,18 1 0,0 17 0,-18-18 16,18 0-16,0 0 0,18 0 15,-18 0-15,17-17 0,1 0 0,-1-18 16,1-1-16,-1 1 0,1-17 0,0-1 15,-1-17-15,-17-1 0,0 1 16,0-18-16</inkml:trace>
  <inkml:trace contextRef="#ctx0" brushRef="#br0" timeOffset="179327.7782">7161 13494 0,'0'0'0,"18"-36"15,17 1-15,1 18 0,-19-19 0,18 1 0,1 17 16,-1 1-16,0-1 16,-17 0-16,17 18 0,1 0 0,-1 0 15,-18 0-15,19 0 0,-19 0 16,1 0-16,17 18 0,-17 0 0,0-1 15,-1 1-15,-17 0 0,0 17 16,18-17-16,-18 17 0,0 0 0,0-17 16,0 17-16,0 0 0,0-17 0,0 0 15,0-1-15,0 1 0,-18-1 16,18 1-16,-17-18 0,17 18 0,-18-18 16,0 0-16,1 0 15,-19 0-15,19-18 0,-1-17 16,0 17-16,1-17 0,-1 0 15,-17-1-15,17 1 0,18-18 0,0 0 16,-17 0-16,17-17 0,0 17 16,0 0-16,17-18 0,1 18 0,0 1 15,17-1-15,-18 0 0,19 0 0,-1 18 16,0-1-16,1 19 0,-1-1 16,-18 0-16,19 1 0</inkml:trace>
  <inkml:trace contextRef="#ctx0" brushRef="#br0" timeOffset="179563.7802">8220 12841 0,'17'0'0,"-17"18"15,18-18-15,-18 17 0,18-17 16,-1 18-16,-17 0 0,18-18 0,0 17 15,-1 1-15,-17 0 0,0-1 16,35 18-16,-35-17 0,18 17 0,0-17 16,-1 17-16,1-17 0,-18 17 0,18-17 15,-1 0-15,1-1 0,0 1 16,-18-1-16,17-17 0</inkml:trace>
  <inkml:trace contextRef="#ctx0" brushRef="#br0" timeOffset="179759.945">8449 12982 0,'-18'-17'15,"1"-1"-15,-1 0 0,-17 1 16,17-1-16,1 0 0,-1 1 0,18-1 15,0 0-15,0 1 0,0-1 16,0 1-16</inkml:trace>
  <inkml:trace contextRef="#ctx0" brushRef="#br0" timeOffset="180041.3659">8378 12153 0,'0'0'0,"-17"-17"0,-1 17 16,1-18-16,-1 18 0,0 0 15,18 18 1,0-1-16,0 1 16,0-1-16,0 19 0,18-1 15,0 0-15,-1 1 0,18-1 0,-17 18 16,17-18-16,1 0 0,-19 18 15,19-17-15,-1-1 0,0 18 0,-17-18 16,17 0-16,0 1 0,1-1 0,-19 0 16,19-17-16,-19 17 0,1-17 15</inkml:trace>
  <inkml:trace contextRef="#ctx0" brushRef="#br0" timeOffset="180341.0639">8925 11536 0,'0'0'0,"-17"0"15,17 35 1,0-17-1,0 17-15,17 0 0,-17 18 16,18-18-16,0 18 0,-1 18 0,1-18 16,-1 17-16,1 1 0,17-18 15,-17 17-15,0 1 0,17-18 0,-17 17 16,-1-17-16,18 0 0,-17 0 0,0-17 16,17-1-16,-17 0 0,-1 0 15</inkml:trace>
  <inkml:trace contextRef="#ctx0" brushRef="#br0" timeOffset="180625.0693">9384 11853 0,'0'18'16,"0"0"-16,0 17 16,0-17-16,18 17 0,-1-18 15,1 36-15,-1-17 0,-17-1 16,18 18-16,0-18 0,-1 18 0,1-18 16,0 18-16,-1-18 0,1 1 15,17-1-15,-17-17 0,-1 17 0,19-17 16,-19 17-16,19-35 0,-19 18 15,1-18-15,17 0 0</inkml:trace>
  <inkml:trace contextRef="#ctx0" brushRef="#br0" timeOffset="180873.9277">9931 12065 0,'0'18'31,"0"-1"-31,0 1 16,0 0-16,0-1 0,17 1 0,-17-1 16,18 1-16,-18 17 0,18-17 15,-18 0-15,17-1 0,1 1 0,-18 0 16,18-18-16,-18 17 15</inkml:trace>
  <inkml:trace contextRef="#ctx0" brushRef="#br0" timeOffset="181463.1993">10019 12153 0,'-18'0'0,"1"0"16,17-17-16,-18-1 15,18 0-15,0-17 16,0 17-16,0 1 0,0-19 15,18 1-15,-1 0 0,19 0 0,-19-18 16,18 17-16,18-17 0,-17 18 0,17 0 16,-1 0-16,-16-1 0,17 1 15,0 17-15,-18 1 0,18-1 0,-18 1 16,18 17-16,-18 0 0,1 0 16,-1 17-16,0 1 0,-17 17 0,-1-17 15,19 17-15,-36 0 0,17 18 16,1-18-16,-18 1 0,18-1 0,-1 0 15,1 1-15,-1-19 0,19 19 16,-19-19-16,19 1 0,-1-18 16,0 0-16,18 0 0,-18 0 0,18 0 15,0-18-15,0 1 0,0-1 0,0 0 16,0-17-16,0 0 0,0-1 16,0 1-16,0 0 0,-18 0 0,0-1 15,0 1-15</inkml:trace>
  <inkml:trace contextRef="#ctx0" brushRef="#br0" timeOffset="181899.72">11871 11536 0,'0'-35'0,"0"70"0,0-88 0,-18 35 15,1 18-15,-19 0 0,-17 0 16,18 18-16,-18 0 0,0-1 16,18 1-16,-18 17 0,18-17 0,0 17 15,-1-17-15,19 17 16,-1-17-16,18-1 0,0 1 0,0-1 16,0 1-16,0 0 0,18-1 0,-1-17 15,19 0-15,-19 0 0,19 18 16,-19-18-16,18 0 0,1 0 0,-1 0 15,0 0-15,1-18 0,-1 1 16,0 17-16,-17-18 0,17 0 0,-17 1 16,-1 17-16,1-18 0,0 18 0,-1-17 15,1 17-15,0 0 16,-1 0-16,1 0 16,17 0-16,-17 0 0,-1 0 0,19 17 0,-19-17 15,19 18-15,-1-1 16,0 19-16,0-19 0,-17 1 0,17 17 15,-17 1-15,0-1 0,-18 0 16,0 18-16,0-18 0,0 18 0,-18-17 16,-17 16-16,-1-16 0,1 17 0,-18-18 15,0 0-15,0 0 0,-17 1 16,-1-1-16,1 0 0,-19-17 0,19 0 16,-18 17-16,17-17 0,-17-1 0,-18 1 15,18-18-15,-18 0 0,0 0 16,0 0-16,18 0 0,0 0 0,0 0 15,0-35-15,35 17 0,0-17 16,0-18-16,35 0 0,1 0 16,17 0-16</inkml:trace>
  <inkml:trace contextRef="#ctx0" brushRef="#br0" timeOffset="182930.8678">9454 11324 0,'-17'18'16,"-1"-18"0,18 17-1,-17-17-15,-1 0 32,18 18-32,18-18 156,-1 0-156,1 0 0,-1 0 15,-17-18-15,18 18 0,-18-17 94,18 17-78,-18 17 46,-18-17-62</inkml:trace>
  <inkml:trace contextRef="#ctx0" brushRef="#br0" timeOffset="184155.3487">8079 12400 0,'0'18'109,"17"-18"-93,1 17 0,0 1-1,-1-18-15,1 0 32,-1 0-17,-17-18 63,0 1-62,-17 17 31,-1 17-47,1-17 15,17 18-15,-18 0 16,18-36 47,-18 18-17,1 0-46,-1 0 0,0 0 0,1 0 16,-1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10T15:39:13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3369 4657 0,'0'17'31,"0"1"110,0 0-110,0-1-31,0 1 16,0-1-16,0 1 15,0 0 1,0-1-1,0 1 1,0 0 0,18-18-1,-18 17 1,17-17 0,-17 18 484,0 0-485,0-1-15,0 1 16,-17 0-16,-1-1 15,18 1-15,-18-1 0,18 1 0,-17 0 16,17-1-16,-18 1 0,18 0 16,0 17-16,-18-17 0,18 17 0,-17-18 15,17 19-15,-18-1 0,18-17 16,-17 17-16,-1 0 0,18 0 16,-18 1-16,18-1 0,-17 18 0,17-18 15,-18 18-15,18 0 0,0 0 0,-18 0 16,18 0-16,-17 0 0,-1 0 15,18 0-15,-18 17 0,1-17 16,17 18-16,-18-18 0,18 17 16,-17 1-16,17-1 0,0 1 0,-18-1 15,18 1-15,-18-1 0,18 1 0,-17 17 16,17-17-16,0 17 0,-18-18 16,18 19-16,0-1 0,0 0 0,0 0 15,0 0-15,0 1 0,0-1 16,0 0-16,0 0 0,0 18 0,0-18 15,0 0-15,18 1 0,-1-1 16,1 0-16,0 0 0,-18 0 16,17 1-16,1-1 0,-1 0 0,1 0 15,0-17-15,-1 17 0,1 0 16,0 0-16,-1 1 0,1-19 0,0 18 16,-1 0-16,1 1 0,-18-1 15,17-18-15,1 19 0,0-1 0,-1-18 16,1 19-16,0-1 0,-1 0 0,-17 0 15,18 0-15,0 1 0,-1-1 16,1 0-16,-18-18 0,17 19 0,1-1 16,0 0-16,-1-17 0,-17 17 0,18 0 15,-18-17-15,18 17 0,-1-18 16,-17 18-16,18-17 0,-18 0 0,18 17 16,-18-18-16,0 1 0,0-1 0,0 19 15,0-19-15,0 1 16,17-1-16,-17 1 0,0-1 0,0 1 15,0 0-15,0 17 0,0-18 0,0 1 16,0-1-16,0 1 0,0 0 16,0-1-16,0 1 0,0-18 0,0 17 15,0 1-15,0-18 0,0 17 16,-17-17-16,17 18 0,0-18 0,0-1 16,0 19-16,-18-18 0,18 0 0,0 0 15,-18 0-15,18 17 0,-17-17 16,-1 0-16,18 0 0,-18 18 15,1-19-15,17 1 0,-18 18 0,0-18 16,18 0-16,0 17 0,-17-17 16,-1 0-16,18 18 0,-17-18 0,17 0 15,-18-1-15,18 1 0,-18 18 16,18-18-16,0 0 0,0 0 0,0 0 16,0 17-16,0-17 0,0 0 0,0 0 15,0 0-15,0 0 0,0 0 16,0 0-16,0-1 0,0 1 0,0 0 15,0 0-15,18 0 0,-18 0 16,0 0-16,18 0 0,-18-18 0,0 18 16,17-18-16,-17 18 0,0-17 15,0-1-15,0 0 0,0 0 16,18 1-16,-18-19 0,17 19 0,-17-19 16,18 1-16,-18-1 0,18-17 15,-1 0 1,1-17-16,0-1 15</inkml:trace>
  <inkml:trace contextRef="#ctx0" brushRef="#br0" timeOffset="2880.1366">3122 5345 0,'0'17'15,"18"1"1,-1-18 0,1 0-16,0 0 0,-1 0 0,1 0 15,0 17-15,-1-17 16,18 0-16,1 0 0,-19 0 0,19 18 15,17-18-15,-18 18 0,0-18 16,18 0-16,0 17 0,0-17 0,0 18 16,17-18-16,-17 18 15,18-18-15,-1 17 0,1-17 0,17 0 0,0 18 16,18 0-16,18-18 0,-1 17 16,1-17-16,-1 0 0,18 18 0,0-18 15,18 0-15,0 18 0,17-1 16,-17-17-16,0 0 0,17 18 0,18-1 15,-18-17-15,1 18 16,17 0-16,-18-18 0,18 17 0,0 1 16,0 0-16,0-1 0,0 1 15,18 0-15,-18-1 0,18 1 0,-18-1 16,17-17-16,19 18 0,-1 0 16,-17-1-16,17 1 0,0 0 0,1-1 15,17 1-15,-18 0 0,0-1 16,18 1-16,0-1 0,-18-17 0,1 18 15,17 0-15,0-18 0,-18 17 16,18 1-16,0-18 0,0 18 16,-18-1-16,18-17 0,0 18 15,0-18-15,0 18 0,-18-1 0,18-17 0,0 18 16,0 0-16,-18-18 16,18 17-16,-17 1 0,16-18 0,-16 17 15,-1-17-15,0 18 0,1-18 16,-1 18-16,-17-1 0,17-17 0,-17 18 15,17-18-15,-17 18 0,-1-18 16,1 17-16,0 1 0,-1-18 0,1 0 16,0 18-16,-18-1 0,0-17 15,0 18-15,0-18 0,0 17 0,-18-17 16,1 18-16,-19-18 0,19 18 16,-19-18-16,1 17 0,18-17 0,-19 0 15,-17 18-15,1-18 16,-1 18-16,0-18 0,-18 0 0,18 17 15,-17 1-15,-1-18 0,1 0 16,-18 18-16,-1-18 0,1 17 0,-18-17 16,1 0-16,-1 18 0,-18-18 15,1 0-15,17 17 0,-17-17 0,-18 18 16,17-18-16,-17 0 0,0 18 16,0-1-16,0-17 0,0 0 0,-18 18 15,0 0-15,18-18 0,-35 17 16,17-17-16,0 18 0,1 0 0,-19-18 15,19 17-15,-19 1 16,1 0-16,17-1 0,-17-17 0,-1 18 16,1 17-16,-18-17 0,18-1 15,-18 1-15,17 17 0,1-17 0,-18 17 16,18 0-16,-1 1 0,-17-1 16,18 18-16,-18 0 0,18-18 0,-18 18 15,17 0-15,-17 0 0,0 0 0,18 0 16,-1 0-16,-17 0 0,18 17 15,0-17-15,-1 18 0,1-1 0,-18 1 16,18-1-16,-1 1 16,19-1-16,-19 1 0,1-1 0,-1 19 15,1-19-15,0 18 0,-1 1 16,19-1-16,-19 0 0,1 0 0,17 0 16,-17 1-16,0-1 0,-1 18 15,18-18-15,-17 18 0,0-18 0,-1 18 16,1-1-16,0-16 0,-1 17 0,1-18 15,0 18-15,-18-1 0,17 1 16,1 0-16,-1-18 0,-17 18 0,18 0 16,0-18-16,-18 18 0,17 0 15,1-18-15,-18 18 0,0-18 0,18 18 16,-1-18-16,-17 0 0,18 18 0,-18-18 16,0 0-16,18 1 0,-18 16 15,0-16-15,0-19 0,0 18 16,0 1-16,0-1 0,0-18 0,0 19 15,0-1-15,0-18 0,0 18 16,0-17-16,0 0 0,0-1 0,0 1 16,0-1-16,0 1 0,0-1 15,0 1-15,0-18 0,0 17 0,0 1 16,0 0-16,0-19 0,0 19 0,0 0 16,-18-19-16,18 19 0,-18 0 15,1-19-15,17 19 0,-18 0 0,0-18 16,18 17-16,-17-17 0,17 18 0,0-19 15,0 1-15,0 0 16,0 0-16,0 0 0,0 0 0,0 0 16,0 0-16,0 17 0,-18-17 0,18 0 15,-18 18-15,1-18 0,-1 0 16,1 17-16,-1-17 0,0 0 0,1 0 16,-1 0-16,0 0 0,1-18 0,-1 18 15,0-18-15,18 18 0,0-18 16,-17 1-16,17-19 0,-18 1 0,18 0 15</inkml:trace>
  <inkml:trace contextRef="#ctx0" brushRef="#br0" timeOffset="6425.3199">3016 8149 0,'0'18'31,"18"-18"-15,-18 17-16,18-17 0,-1 18 15,1-18-15,-1 0 0,19 18 16,-19-1-16,1-17 0,17 0 16,1 18-16,-1 0 0,0-18 15,18 17-15,0 1 0,-18-18 0,18 18 16,18-18-16,-18 17 0,0 1 15,17-18-15,-17 0 0,18 17 16,-19 1-16,19-18 0,0 0 0,-1 18 16,1-18-16,17 0 0,0 17 15,0 1-15,0-18 0,18 18 16,-18-18-16,18 0 0,0 17 0,-18-17 16,36 0-16,-1 18 0,1-18 15,-1 18-15,1-18 0,-1 0 0,1 17 16,-1-17-16,18 18 0,0-18 15,0 0-15,1 17 0,-1 1 16,0-18-16,0 0 0,0 18 0,0-1 16,18-17-16,0 18 0,-1-18 15,-17 18-15,18-1 0,0-17 0,17 18 16,-17 0-16,18-1 0,-19 1 16,1 0-16,17-18 0,1 17 0,-1 1 15,1-1-15,-1 1 16,0-18-16,1 18 0,17-1 0,0 1 15,-18 0-15,18-1 0,-17 1 16,-1-18-16,0 18 0,1-1 0,-1 1 16,1-1-16,-1 1 0,18 0 15,0-18-15,-18 17 0,18 1 0,-17 0 16,17-1-16,-18 1 0,18 0 16,-17-1-16,-19 1 0,19-18 0,-1 17 15,-17 1-15,17 0 0,1-1 16,-19 1-16,1 0 0,0-18 0,17 17 15,-17 1-15,0 0 0,0-1 16,-1 1-16,1 0 0,-18-1 16,18-17-16,-18 18 0,18-1 15,-18 1-15,0 0 0,0-1 0,0 1 16,-17 0-16,17-1 0,0 1 16,0 17-16,0-17 0,-17-1 0,-1 1 15,18 0-15,-17-1 0,17 1 16,-18 0-16,18-1 0,-17 1 0,-1 0 15,1-1-15,-1 1 0,1-1 16,-1 1-16,1 0 0,-1-1 0,1-17 16,-1 18-16,-17 0 0,17-1 15,-17-17-15,18 18 0,-18-18 16,-1 18-16,19-18 0,-1 17 16,-17-17-16,0 18 0,17 0 0,-17-18 15,-18 0-15,18 17 0,0 1 16,0-18-16,17 17 0,-17-17 0,0 18 15,0-18-15,0 0 0,0 18 16,-1-1-16,-16-17 0,16 18 0,1-18 16,-17 18-16,16-18 0,1 17 15,0-17-15,-18 0 0,18 18 0,-18 0 16,0-18-16,1 0 0,-1 17 16,0 1-16,0-18 0,0 17 15,1-17-15,-1 0 0,0 18 16,0-18-16,-17 0 0,17 18 0,-18-1 15,-17-17-15,18 0 0,-18 0 16,0 18-16,17 0 0,-17-18 16,0 0-16,0 0 0,18 17 0,-18-17 15,-1 18-15,1-18 0,0 0 0,18 0 16,-18 18-16,-18-18 0,18 0 16,0 0-16,0 0 0,-18 0 15,18 0-15,-18 0 0,1 17 0,-1-17 16,0 0-16,0 0 0,1 0 15,-19 0-15,19 0 0,-19 18 0,1-18 16,0 0-16,-1 0 16,1 0-16,-1 0 0,1 0 0,0 0 15,-1 0 1,1 0-16,0 0 31,-18-18 32,0 1-63,-18 17 15</inkml:trace>
  <inkml:trace contextRef="#ctx0" brushRef="#br0" timeOffset="24643.9369">21872 7444 0,'0'17'0,"0"1"0,0 0 16,0-1-16,0 18 15,0-17-15,0 0 0,0 17 0,0 0 16,0 1-16,0-1 0,0 0 0,0 0 16,0 18-16,0-17 0,0 16 15,-35-16-15,35 17 0,0 0 16,-18-18-16,1 0 0,17 0 0,-18 1 16,0-1-16,18-17 0,0 17 15,-17-17-15,17-1 0,0 1 16,0-1-16,17-17 31,1 0-15,0 0-16,-1 0 0,19 0 0,-19 0 15,18 0-15,-17 0 0,0 0 16,17 0-16,-17 0 0,-1 0 0,19 0 16,-19 0-16,1 0 0,0 0 0,-1 0 15,1 0-15,-1 0 16,1 0-16,0 0 0,-1 0 0,1 0 15,0 0-15,-1 0 0,1 0 0,0 0 16,-1 0-16</inkml:trace>
  <inkml:trace contextRef="#ctx0" brushRef="#br0" timeOffset="25025.9352">22701 8308 0,'18'0'63,"0"0"-63,-1 0 15,1 0-15,17 18 0,-17-18 0,-1 0 16,19 0-16,-19 0 0,19 0 0,-19 0 15,1 0-15,-1 0 0,1 0 16,0 0-16,-18-18 31,-18 0-15,0 18-16,1 0 0,-1-17 16,1 17-16,-19-18 0,19 18 0,-1 0 15,0-18-15,18 1 0,-17 17 16,34-18-1,1 18 1,17 0-16,1 0 0</inkml:trace>
  <inkml:trace contextRef="#ctx0" brushRef="#br0" timeOffset="25577.1487">23724 8167 0,'0'0'0,"-17"-18"16,-1 18-16,-17 0 15,17-17-15,0 17 0,-17 0 0,18 0 16,-1 0-16,-17 0 0,17 0 0,0 0 16,1 0-16,17 17 0,0 1 15,0-1-15,0 1 16,17 0-16,1-18 0,0 17 15,17-17-15,-17 18 16,17-18-16,-18 0 0,19 18 0,-1-18 16,-17 0-16,17 0 0,-17 0 0,-1 0 15,1 0-15,-1 0 0,1 0 16,-18-18 0,0 0-16,0 1 15,-18-1 1,36 36 15,0-18-15,17 17-16,-17 1 0,-1 0 15,1 17-15,0-17 0,-1 17 16,1-18-16,0 19 0,-18-1 0,0 0 16,17 1-16,-17-19 0,0 18 15,0 1-15,0-1 0,-17 0 0,-1-17 16,0 17-16,1-17 0,-19 0 0,19-1 15,-19 1-15,1-18 0,17 0 0,-17 17 16,0-17-16,0 0 0,17 0 16,-17 0-16,-1 0 0,19 0 0,-1-17 15,1-1-15,17 1 0,0-1 0,0 0 16,0 1-16,0-19 0,17 19 0</inkml:trace>
  <inkml:trace contextRef="#ctx0" brushRef="#br0" timeOffset="25819.7588">24218 8361 0,'18'0'0,"-18"-18"0,17 18 31,1 18-31,-18-1 15,18 1-15,-1-18 0,1 18 16,0-1-16,-18 1 0,17 0 16,1-1-16,0-17 0,-1 18 0,1 0 15,-1-1-15,1-17 0,0 18 16,-1-18-16</inkml:trace>
  <inkml:trace contextRef="#ctx0" brushRef="#br0" timeOffset="25964.7649">24306 8290 0,'0'0'0,"0"-17"0,-17-1 15,-1-17-15,18 17 0,-18 18 0,18-18 16,0 1-16,0-1 16</inkml:trace>
  <inkml:trace contextRef="#ctx0" brushRef="#br0" timeOffset="26249.0998">24606 8467 0,'0'-18'15,"0"0"-15,0 1 16,0-1-16,18 18 16,0 0-16,-1 0 0,1 0 15,-1 0-15,1 0 0,0 0 0,-1 0 16,19 0-16,-19 0 0,1 18 0,0-18 16,-1 17-16,1-17 0,-1 0 15,1 18-15,0 0 0,-1-18 0,1 0 16,0 0-16,-18 17 0</inkml:trace>
  <inkml:trace contextRef="#ctx0" brushRef="#br0" timeOffset="26978.2783">21608 7461 0,'0'18'0,"0"0"0,0-1 0,0 18 15,17-17-15,-17 17 0,0 18 16,0-17-16,0 16 0,0 19 0,0 0 15,0-1-15,0 1 0,-17 17 16,17-18-16,0 19 0,-18-19 0,18 1 16,0-18-16,0 17 0,0-17 15,0 0-15,0 0 0,0-18 0,0 1 16,0-1-16,0-18 0,18 1 16,-1 0-16,1-18 0,0 0 15,-1 0-15</inkml:trace>
  <inkml:trace contextRef="#ctx0" brushRef="#br0" timeOffset="27867.9941">21643 7779 0,'0'0'0,"0"-36"0,0 19 15,0-1-15,0 1 0,0-1 16,0 0-16,0 1 0,0-1 0,18 0 16,-1 1-16,1-1 0,17 0 0,0 1 15,1 17-15,-1-18 0,18 1 16,0-1-16,-18 18 0,18-18 0,18 18 16,-19 0-16,19 0 0,0-17 15,-1 17-15,18-18 0,-17 18 0,17 0 16,0 0-16,-17 0 0,17-18 0,0 18 15,-17 0-15,17-17 16,-18 17-16,19 0 0,-19 0 0,18 0 16,-17 0-16,0 0 0,-1 0 0,18 0 15,-17 0-15,-18 0 0,17 0 16,1 0-16,-18 0 0,0 17 0,0-17 16,0 18-16,-18-18 0,18 0 15,-18 18-15,0-18 0,1 17 0,-1-17 16,0 0-16,0 18 0,-17 0 0,17-18 15,-17 0-15,0 17 0,-1-17 16,19 0-16,-19 18 0,1-18 16,-1 17-16,1-17 0,0 18 15,-1-18 1,-17 18-16,18-18 0,0 17 16,-1 1-16,1 0 0,0-1 15,-18 1-15,17-18 0,1 18 16,-1-1-16,1 18 0,-18-17 0,18 0 15,-1 17-15,1-17 0,0 17 0,-1 0 16,1-17-16,0 17 0,-1 0 16,1 1-16,-1-1 0,1 18 0,0-18 15,-1 0-15,-17 1 0,18-1 0,0 0 16,-1 1-16,1 16 0,17-34 16,-17 17-16,0 1 0,-1-1 0,1 0 15,-1 0-15,1-17 0,0 17 16,-1-17-16,1 0 0,-18 17 0,18-17 15,-18-1-15,0 1 0,0 0 16,0-1-16,-36-17 16,19 18-16,-1-18 0,-17 0 15,17 17-15,-17-17 0,0 0 16,-1 0-16,-17 0 0,0 0 0,1 18 16,-19-18-16,-17 0 0,17 0 0,-35 18 15,18-18-15,-18 17 0,1-17 0,-19 0 16,1 18-16,-1 0 0,1-18 15,-18 17-15,17-17 0,-17 18 16,0 0-16,17-18 0,-17 17 0,18-17 16,-18 0-16,17 18 0,1-1 15,17-17-15,0 0 0,18 0 0,0 18 16,17-18-16,1 0 0,17 0 0,0 0 16,17 0-16,1 0 0,18 0 15,-1 0-15,0 0 0</inkml:trace>
  <inkml:trace contextRef="#ctx0" brushRef="#br0" timeOffset="32663.7334">3651 6879 0,'18'0'15,"-18"18"-15,0-1 0,18-17 16,-18 18-16,0 0 0,0-1 16,0 1-16,17 17 0,-17-17 0,18 17 15,-18 0-15,0 1 0,17-1 16,-17 0-16,0 1 0,0-1 0,0 0 16,18 0-16,-18 1 0,0-1 0,0-17 15,0 17-15,0-17 0,0-1 16,0 1-16,0-1 0,0 1 15,0-36 32,0 1-31,0-1-16,0 1 0,0-1 0,0 0 16,0 1-16,0-19 0,0 1 15,0 0-15,0-1 0,0 1 0,0-18 16,0 18-16,18-18 0,-1 18 15,1-18-15,17 0 0,-17 18 0,17-18 16,-17 18-16,17-1 0,-17 1 16,17 0-16,0-1 0,-17 19 0,0-1 15,17 0-15,-18 18 16,1 0-16,-18 18 16,0 0-16,0 17 15,0-17-15,0 17 0,0-17 0,-18 17 16,1 0-16,-1 0 0,1 1 0,-1-1 15,0-17-15,-17 17 0,17-17 16,1-1-16,17 1 0,0-1 16,-18-17-16,36 0 31,-1 0-15,1 0-16,17 0 0,-17 0 0,0 0 15,-1 0-15,18 0 0,-17 0 16,0 0-16,-1 18 0,1 0 15,0-18-15,-1 17 0,1 1 0,0 0 16,-1-1-16,1 1 16,-18 0-16</inkml:trace>
  <inkml:trace contextRef="#ctx0" brushRef="#br0" timeOffset="32984.7328">4374 7302 0,'18'0'0,"0"-17"15,-1 17 1,1 0-16,0-18 16,-1 18-16,1-17 0,0 17 15,-1-18-15,1 0 16,-1 18-16,-34 0 31,-1 0-15,1 0-16,-1 0 0,0 0 15,1 18-15,-1-18 16,36 0 15,-1 0-31,19 0 0,-19 0 0,1 0 16</inkml:trace>
  <inkml:trace contextRef="#ctx0" brushRef="#br0" timeOffset="33334.7328">4851 7179 0,'0'18'16,"0"-1"-16,-18 1 16,0 0-16,1-18 0,-1 17 0,0-17 15,18 18 1,0-1-1,18-17-15,0 0 0,-1 0 16,1 0-16,0 0 0,17 0 16,-17 0-16,-1 0 0,1 0 0,0 0 15,-1 0-15,-17-17 0,18 17 16,-1 0 0,1 0 46,-18 17-46,18-17-16,-1 0 0,1 0 0,0 18 15,-1-18-15,1 18 0,0-18 16,-1 0 0,-17 17-16</inkml:trace>
  <inkml:trace contextRef="#ctx0" brushRef="#br0" timeOffset="33496.7898">5221 7038 0,'0'0'0,"-18"-18"0,1 1 16,17-1-16,-18 18 0</inkml:trace>
  <inkml:trace contextRef="#ctx0" brushRef="#br0" timeOffset="34007.7388">5521 7426 0,'0'0'0,"0"18"0,18-1 16,-18 1-16,17 0 0,-17-1 15,0 1-15,0-1 16,0 1-16,0 0 0,0-1 16,-17-17 15,17-17-31,0-1 16,0 0-16,0 1 15,0-1-15,0 1 0,0-1 0,0 0 16,17 1-16,-17-1 0,18 18 15,0 0-15,-1-18 0,1 18 16,-1 0 0,1 18-1,-18 0-15,0-1 0,18 1 16,-1-18-16,-17 18 16,18-18-1,0 0-15,-1 0 16,-17-18-16,18 18 0,-18-18 15,18 1-15,-18-1 0,17 0 16,-17 1-16,0-1 16,0 0-1</inkml:trace>
  <inkml:trace contextRef="#ctx0" brushRef="#br0" timeOffset="34510.7685">5874 7338 0,'0'0'0,"17"0"0,1 0 0,0 0 0,-1 0 15,1 0-15,-18 17 0,0 1 16,18-18-16,-1 18 15,1 17-15,-1-17 16,-17-1-16,18-17 16,-18 18-16,0-36 31,0 1-31,0-1 16,0 0-16,0 1 0,0-19 0,0 19 15,0-19-15,0 1 0,0 0 0,0 0 16,0 17-16,0-17 0,18-1 15,-18 1-15,17 18 0,1-1 0,17-17 16,-17 17-16,0 18 16,-1 0-16,1-18 0,0 18 0,-1 0 15,1 0-15,-1 18 0,1-18 0,-18 18 16,18-1-16,-1 1 0,1 17 16,0-17-16,-1-1 0,-17 1 0,0 0 15,18-1-15,-18 1 0,18 0 16,-1-1-16,-34-17 47,-1-17-47,0 17 0,1 0 0,-1-18 15,0 18-15,1 0 16,-1 0-16,0 0 0,1 0 0,-1 0 16,-17 0-16,17 0 0,1 0 0,-1 0 15,0 18-15,1-18 16,17 17-16,0 1 15</inkml:trace>
  <inkml:trace contextRef="#ctx0" brushRef="#br0" timeOffset="34939.7308">6473 7267 0,'0'0'0,"36"0"0,-19 0 0,19 0 0,-19 18 15,19-1-15,-19 1 0,1-18 0,-1 18 16,1-1-16,-18 1 0,18 0 16,-18-1-16,0 1 0,0 0 0,0-1 15,0 1-15,0 0 16,-18-18-1,0 0-15,18-18 16,-17 18 0,17-18-16,0 1 0,0-1 0,0 0 15,0-17-15,0 17 0,0 1 0,0-19 16,0 19-16,0-18 0,0 17 16,17 0-16,1 1 0,0-1 0,-1 18 15,1-18-15,0 18 16,-18 18-1,0 0-15,0 17 0,0-17 16,0-1-16,0 18 16,0-17-16,-18 17 0,0-17 0,18 0 0,-17-1 15,-1 1-15,0 0 0,18-1 16,0 1-16</inkml:trace>
  <inkml:trace contextRef="#ctx0" brushRef="#br0" timeOffset="35302.8127">7126 7479 0,'0'0'0,"18"18"0,-1-1 15,-17 1-15,18-1 0,-18 1 16,0 0-16,-18-18 31,1 0-31,-1 0 0,0-18 16,1 0-16,-1 1 16,18-1-16,-17 1 0,-1-1 15,18-17-15,-18 17 0,18 0 0,0-17 16,0 17-16,0-17 0,0 17 15,0-17-15,0 0 0,0 17 0,18 1 16,0-1-16,-18 0 16,17 1-16,1-1 0,-1 18 15</inkml:trace>
  <inkml:trace contextRef="#ctx0" brushRef="#br0" timeOffset="35362.757">7108 7161 0,'0'0'0,"0"18"0,0 0 16,0 17-16,0-17 0,-17-1 0,-1 18 15,1-17-15,-1 0 0,0-1 0,1 1 16</inkml:trace>
  <inkml:trace contextRef="#ctx0" brushRef="#br0" timeOffset="40651.5626">10336 9825 0,'18'0'0,"0"0"31,-18 17-15,17 1-16,-17 0 0,18-1 16,-18 1-16,0 0 0,18 17 15,-1-17-15,1 17 0,-1 0 0,-17 0 16,18 18-16,0-17 0,-1 17 0,-17-1 16,0 1-16,18 18 0,-18-18 0,18 17 15,-18 1-15,0 0 0,0-1 16,0 1-16,0-18 0,0 35 0,0-18 15,0 1-15,0-1 0,0 1 0,0 17 16,0-17-16,0 17 0,0-18 0,0 1 16,-18 17-16,18-17 0,-18 17 15,1-17-15,17-1 0,0 18 16,-36-17-16,36-1 0,0 1 0,-17-1 16,17 1-16,-18 0 0,18-18 0,-17 17 15,17-17-15,0 18 0,0-19 16,-18 1-16,18 18 0,0-18 0,0 0 15,0-18-15,0 18 0,0 0 16,0 0-16,0-18 0,0 0 0,0 1 0,0 17 16,0-18-16,0-18 0,0 19 15,0-1-15,0-17 0,0-1 0,0 1 16,0 0-16,18-1 0,-18 1 0,0-1 16,0 1-16,0 0 0,17-1 0,-17 1 15,0 0 1,0-1-16,18-17 15,-18 18-15,17-18 16</inkml:trace>
  <inkml:trace contextRef="#ctx0" brushRef="#br0" timeOffset="42856.8696">10530 9931 0,'18'0'94,"0"0"-94,17 0 0,-17 0 15,17 0-15,0 0 0,18 0 16,0-18-16,0 18 0,0-18 0,17 18 16,1-17-16,-1 17 0,1 0 15,0 0-15,-1 0 0,1 0 0,-1 0 16,1-18-16,17 18 0,-17 0 15,17 0-15,0 0 0,0 0 0,0 0 16,1 0-16,-1 0 0,0-18 16,18 18-16,0-17 0,-1 17 0,1 0 15,18-18-15,-1 18 0,1-17 16,-1-1-16,1 18 0,-19-18 0,19 18 16,-18-17-16,0 17 0,-18 0 15,0-18-15,0 18 0,-17 0 0,-1 0 16,1 0-16,-36 0 0,18-18 15,-18 18-15,1 0 0,-1 0 0,-17 0 16,-1 0-16,-17 18 63,0 0-63,0-1 0,0 1 15,18 17-15,-18 0 0,0 1 16,17-1-16,-17 0 0,0 18 15,0-17-15,0 16 0,0 19 0,0-18 16,0 17-16,0 1 0,0 0 0,0-1 16,0 18-16,0-17 0,0-1 15,0 1-15,0 0 0,0 17 0,0-18 16,18 1-16,-18-1 0,18 19 0,-18-19 16,17 1-16,-17-1 0,18 1 15,-18-1-15,0 1 0,18-18 0,-1 17 16,-17 1-16,18-18 0,-18 17 15,18-17-15,-18 0 0,17 0 0,-17 0 16,18 0-16,-18 0 0,0-18 16,0 0-16,17 18 0,1-17 15,-18-1-15,18 0 0,-1-17 0,-17 17 16,18-17-16,-18 17 0,0-17 0,0 17 16,18-17-16,-18-1 0,17 19 15,-17-19-15,18 1 0,0-1 0,-18 1 16,17 17-16,1-17 0,-18 0 0,0-1 15,17-17-15,-17 18 0,18 0 16,-18-1-16,18 1 0,-18-1 16,17-17-16,-17 18 0,0 0 0,0-1 0,0 1 15,0 0-15,0-1 0,0 1 16,18 0-16,-18-1 16,18 1-16,-18 0 0,17-18 0,-17 17 15,18 1-15,-18-1 16,0 1-16,0 0 15,0-1-15,0 1 16,0 0-16,-18-18 0,1 17 16,-1-17-16,0 0 0,1 18 15,-19-18-15,19 18 0,-18-18 0,-1 0 16,19 17-16,-36-17 0,17 18 0,1-18 16,-18 0-16,0 17 0,0 1 15,-17-18-15,-1 18 0,1-1 16,-18-17-16,17 18 0,-17 0 0,0-1 15,-18 1-15,18-18 0,-1 18 16,-16-1-16,-1 1 0,0-1 0,0 1 16,0 0-16,-17-1 0,17 19 0,0-19 15,0 1-15,-17 0 0,17-1 16,0 1-16,-17 17 0,17-17 0,0-1 16,0 1-16,0 0 0,18-1 0,0 1 15,0 0-15,0-1 0,17-17 0,0 18 16,1 0-16,-1-18 15,18 17-15,0 1 0,1-18 0,-1 0 0,0 17 16,17-17-16,1 18 0,0-18 16,17 0-16,-17 18 0,17-18 15,1 0-15,-1 0 0</inkml:trace>
  <inkml:trace contextRef="#ctx0" brushRef="#br0" timeOffset="43776.433">11430 10866 0,'0'17'63,"0"1"-63,0-1 0,0 1 15,0 0-15,0-1 0,0 19 16,0-1-16,0 0 0,0 0 0,0 1 16,0-1-16,0 0 0,0 1 15,0-1-15,0 0 0,0 0 0,0-17 16,0 0-16,0-1 0,18-17 15,-1 0 1,1 0-16</inkml:trace>
  <inkml:trace contextRef="#ctx0" brushRef="#br0" timeOffset="44455.9169">11624 10830 0,'0'0'0,"53"-17"0,0-1 16,17 18-16,1-18 0,17-17 0,-17 17 15,17 1-15,0-1 0,0 1 16,0-1-16,-17 0 0,17 1 0,0-1 16,-17 18-16,0-18 0,17 1 0,-35 17 15,17 0-15,1-18 0,-18 18 16,0-18-16,0 18 0,-18 0 16,18 0-16,-18-17 0,0 17 0,1-18 0,-19 18 15,18 0-15,-17 0 16,0 0-16,-1 0 0,1 0 0,0 0 15,-1 0-15,-17 18 32,0-1-32,0 1 15,0 0-15,18-1 0,-18 19 16,18-19-16,-1 19 0,-17-19 0,18 18 16,-18 1-16,0-1 0,0-17 0,17 17 15,-17 0-15,18 0 16,-18 1-16,18-1 0,-18 0 0,0-17 0,0 17 15,0-17-15,0 17 0,0-17 0,0-1 16,0 1-16,0 0 16,0-1-16,-18 1 0,0-18 15,1 0-15,-1 18 0,-17-1 0,0-17 16,-1 0-16,1 18 0,-18-18 16,0 18-16,-17-18 0,-1 17 0,1 1 15,-19-1-15,1-17 0,0 18 16,0 0-16,0-1 0,-1 1 0,1 0 15,0-1-15,0 1 0,0 0 0,-1-1 16,19-17-16,-1 18 0,18-1 16,1-17-16,16 18 0,1-18 0,0 18 15,17-18-15,18 17 16,18-17 0,17 0-16</inkml:trace>
  <inkml:trace contextRef="#ctx0" brushRef="#br0" timeOffset="45148.9036">11518 12224 0,'0'17'16,"0"1"-1,0 0-15,0-1 16,0 19-16,0-19 0,18 1 0,-18 17 16,0 0-16,0-17 0,17 17 0,-17-17 15,0 17-15,0-17 16,0 17-16,18-17 0,-18-1 0,0 1 15,18-18-15,-1 0 16,1 0-16</inkml:trace>
  <inkml:trace contextRef="#ctx0" brushRef="#br0" timeOffset="45873.1012">11642 12083 0,'0'0'0,"17"-18"0,1 18 0,0-18 15,17 1-15,0-1 0,18 0 0,0 1 16,0-1-16,17-17 0,1 17 0,0 1 15,-19-1-15,19 0 0,0-17 16,17 17-16,-35 1 0,35-1 0,-18 0 16,1 18-16,0-17 0,-1-1 0,1 1 15,-1 17-15,1-18 16,-18 18-16,0 0 0,0-18 0,-1 1 16,1 17-16,-17-18 0,-1 18 0,0 0 15,0-18-15,1 18 0,-19 0 16,19-17-16,-19 17 0,1-18 0,0 18 15,-1-18-15,1 18 0,-1 0 16,1 0-16,0 0 31,-18 18-15,0 0-16,17-1 0,1 1 16,0 0-16,-1-1 0,1 1 0,-18 0 15,18-1-15,-1 1 16,1-1-16,0 1 0,-1 17 0,1-17 15,-18 0-15,17 17 0,1-17 0,0 17 16,-18-17-16,17-1 0,-17 1 16,0 17-16,0-17 0,0-1 0,0 1 15,0 0-15,0-1 0,-17-17 16,-1 18-16,-17 0 16,17-18-16,-17 17 0,0-17 0,-1 0 15,1 18-15,-18-18 0,18 17 16,-36 1-16,18-18 0,-17 18 15,-1-1-15,1-17 0,-18 18 0,-1 0 16,1-1-16,0 1 0,0 0 16,0-1-16,-1 1 0,1-1 0,0 1 15,0 0-15,0-1 0,17-17 0,0 18 16,19 0-16,-1-18 0,17 0 16,1 17-16,0 1 0,17-18 0,18 18 15,18-18 1</inkml:trace>
  <inkml:trace contextRef="#ctx0" brushRef="#br0" timeOffset="46615.2188">12188 12982 0,'0'18'31,"0"-1"-31,0 1 0,0 0 0,18-1 16,-18 1-16,18 0 0,-18 17 15,17-17-15,-17 17 0,0-17 0,18-1 16,0 18-16,-18-17 0,17 0 0,1-1 16,-18 1-16,18 0 15,-1-18-15</inkml:trace>
  <inkml:trace contextRef="#ctx0" brushRef="#br0" timeOffset="47332.2193">13847 12382 0,'0'0'0,"35"0"0,-18 0 16,1 0-16,0 0 0,-1 0 15,1 18 17,0 0-32,-1-18 15,1 17-15,0 1 0,-1 0 16,1-1-16,-1 1 0,19 0 0,-19-1 16,1 1-16,0 0 0,-1-1 15,19 1-15,-19-1 0,1 1 16,-1 0-16,1-1 0,-18 1 0,0 0 0,18-18 15,-18 17-15,17 1 0,-17 0 16,0-1-16,0 1 16,0-1-16,0 1 0,-17 0 15,-1-1-15,0-17 0,-17 18 16,18 0-16,-19-1 0,-17-17 16,18 18-16,-18 0 0,18-1 15,-36 1-15,18-1 0,1 1 0,-19 0 16,0-1-16,1 19 0,-1-19 0,1 1 15,17 0-15,-18 17 0,1-17 16,-1-1-16,18 1 0,0-1 0,18 1 16,-18-18-16,18 18 0,17-18 15,1 0-15,-1 0 0,18-18 32</inkml:trace>
  <inkml:trace contextRef="#ctx0" brushRef="#br0" timeOffset="47740.4789">12347 13035 0,'0'-18'0,"18"18"15,-1-17-15,1-1 0,0 18 0,-1-17 0,1 17 16,17-18-16,-17 18 15,17-18-15,-17 1 0,17-1 0,0 18 16,1-18-16,17 1 0,-18-1 0,18 0 16,0 1-16,17-1 0,1 1 15,-18-1-15,17 0 0,1 1 0,-1-1 16,1 0-16,-18 1 0,0-1 16,0 0-16,0 1 0,-18 17 0,0 0 15,0-18-15,-17 18 0,-18-17 0</inkml:trace>
  <inkml:trace contextRef="#ctx0" brushRef="#br0" timeOffset="48233.9928">12277 13141 0,'0'0'0,"17"18"47,1-1-31,-18 1-16,0 0 15,0-1-15,18-17 0,-18 18 16,17-18-16,-17 17 0,0 1 15,18-18-15,-1 0 32,1 0-32,0 0 15,-1 0-15,1 0 0,0 0 16,-1-18-16,1 18 0,0-17 0,-1 17 16,1 0-16,0-18 0,-1 18 15,1-17-15,-1 17 0,1 0 16</inkml:trace>
  <inkml:trace contextRef="#ctx0" brushRef="#br0" timeOffset="48865.5577">12753 13176 0,'-18'0'15,"1"0"-15,34 0 47,1 0-47,0 0 16,-1 0-16,1 0 0,17 0 15,-17 0-15,-1 0 0,1-17 16,17 17-16,-17 0 0,0 0 0,-1 0 16,1 0-16,-18-18 0,0 0 31,-18 18-16,1 0-15,-1 0 0,0 0 16,1 0-16,-1 0 0,0 0 0,1 0 16,-1 0-16,36 0 31,-1 0-31,1 0 16,0 0-16,-1 0 0,1 0 15,17 0-15,-17 0 0,-1 0 0,1 0 16,0 0-16,-1 0 0,1 0 15,0 0-15,-1 0 0,1 0 32,0 0-17,-1 0-15,1 0 0,0 0 16,-1 18-16,1 0 16,-1-18-16,19 0 0,-19 17 0,1-17 15,0 18-15,-18 0 16,17-1-16,-17 1 15,0-1-15,-17 1 16,-1-18-16,18 18 16,-35-18-16,17 0 15,0 0 1,18-18-16,0 0 0,0 1 16,0-1-16,0 1 15,0-1-15,0 0 0,0 1 0,0-1 16</inkml:trace>
  <inkml:trace contextRef="#ctx0" brushRef="#br0" timeOffset="48984.5592">13264 13070 0,'18'0'32,"0"0"-17,-1 0-15,1 0 16</inkml:trace>
  <inkml:trace contextRef="#ctx0" brushRef="#br0" timeOffset="49376.5905">13511 12965 0,'0'0'0,"0"-18"16,18 18-16,0-18 0,-1 18 0,1-17 0,0 17 16,-1-18-16,1 18 0,-1-18 15,19 18-15,-19 0 0,19 0 16,-19 0-16,1 0 0,17 0 0,-17 0 16,17 0-16,-17 0 0,17 0 15,-17 0-15,-1 0 0,1 18 0,0-18 16,-1 0-16,1 18 0,0-18 0</inkml:trace>
  <inkml:trace contextRef="#ctx0" brushRef="#br0" timeOffset="70623.8304">12065 11130 0,'0'0'0,"18"0"16,-1 0-16,1 0 0,0 0 15,-1 0-15,1 0 0,-1 0 16,1 0-1,0 0-15,-1 0 0,1 0 16,-18-18-16,0 1 31,0-1-15,-18 18 0,1 0-16,-1 0 15,0 0-15,1 0 0,-1 0 0,1 0 16,-1 0-16,0 0 0,1 0 15,-1 0-15,0 18 0,1-1 16,-1-17-16,0 18 0,18 0 0,-17-18 16,17 17-16,-18-17 0,18 18 0,0 0 15,0-1-15,0 1 16,0 0-16,0-1 0,18 1 16,-1-18-16,1 18 0,0-18 0,-1 0 15,1 0-15,0 0 0,17 0 16,-17 0-16,-1 0 0,1 0 15</inkml:trace>
  <inkml:trace contextRef="#ctx0" brushRef="#br0" timeOffset="71175.9077">12453 11289 0,'0'-18'16,"0"1"-1,18-1 1,-1 18 0,1 0-16,0-18 0,-1 18 0,1 0 15,0 0-15,-1 0 16,1 0-16,-1 0 0,19 0 15,-19 0-15,1 0 0,0 0 0,-1 0 16,1 0-16,0 0 0,-1 0 0,1 0 16,-1 0-16,1-17 15,0 17 1,-1-18 0,-17 0-1,18 18-15,-18-17 16,0-1-1,18 18 32,-1 0-31,1 0 0,0 18-16,-18-1 15,17-17-15,1 0 16,-18 18-16,17-18 0,1 0 15,-18 18-15,0-1 16,18-17-16,-1 0 16</inkml:trace>
  <inkml:trace contextRef="#ctx0" brushRef="#br0" timeOffset="71331.8839">13088 11183 0,'18'0'47</inkml:trace>
  <inkml:trace contextRef="#ctx0" brushRef="#br0" timeOffset="72275.5924">12277 12065 0,'0'0'0,"0"18"0,17-18 0,-17 17 16,18 1-16,-18 0 0,18-1 15,-1 1-15,-17-1 16,18-17-16,-18 18 0,17-18 0,-17 18 16,18-1-16,-18 1 31,0-36 31,0 1-46,0-1-16,-18 18 16,18-18-16,0 1 0,-17-1 15,17 1-15,-18-1 0,18 0 0,0 1 16,0-1-16,0 0 15,0 1 1,18 17 0,-1 0-16,1 0 15,0 0-15,-1 0 16,1 0 0,-18 17-16,0 1 15,0 0-15,0-1 16,0 1-1,0 0 1,-18-18-16</inkml:trace>
  <inkml:trace contextRef="#ctx0" brushRef="#br0" timeOffset="72771.8971">12577 12047 0,'17'0'16,"1"0"-1,-18 18 1,17-18-16,1 0 0,-18 18 15,18-18-15,-1 0 0,1 0 16,0 0-16,-1 0 31,1 0 16,0 0-31,-1 0-1,1-18 1,-1 18-16,1 0 0,0 0 16,-1 0-16,-17-18 78,0 1-63,18 17-15,0 0 16,-1-18-16</inkml:trace>
  <inkml:trace contextRef="#ctx0" brushRef="#br0" timeOffset="73164.8964">13264 11977 0,'-17'0'0,"-1"0"0,1 0 16,-1 0 0,0 0-16,18 17 31,18-17-15,0 0-16,-18 18 0,17-18 15,1 0-15,-1 0 0,1 0 16,-18-18 15,0 1-31,0-1 16,0 1-16,0-1 15,-18 18-15,18-18 16,-17 18-16,17-17 0,-18 17 0,36 17 47,-1 1-32,1-18-15,0 18 0,-1-1 0,19 1 16,-19-1-16,1-17 0,0 18 0,-1 0 16,1-18-16</inkml:trace>
  <inkml:trace contextRef="#ctx0" brushRef="#br0" timeOffset="75570.8787">13176 13053 0,'0'-18'47</inkml:trace>
  <inkml:trace contextRef="#ctx0" brushRef="#br0" timeOffset="91515.1094">27834 9225 0,'0'-18'15,"-17"18"-15,-1 0 16,0 0-16,1 0 0,-1 0 0,0 0 15,1 0-15,-1 0 0,0 0 16,1 0-16,-1 0 0,0 18 16,1 0-16,-1-18 0,1 17 15,-1 1-15,0 0 0,18-1 16,-17 19-16,17-19 0,-18 19 0,18-1 16,0-18-16,0 19 0,0-1 15,0-17-15,18 17 0,17-17 0,-17-1 16,17 18-16,18-17 0,-18-18 0,18 0 15,0 18-15,17-18 0,-17 0 16</inkml:trace>
  <inkml:trace contextRef="#ctx0" brushRef="#br0" timeOffset="91854.5987">28469 9684 0,'0'0'0,"-17"0"0,-1 0 0,0 0 0,1 0 16,-1 0-16,0 0 0,18 17 16,0 1-1,18-18-15,0 18 0,-1-1 16,1 1-16,17-18 0,-17 18 16,17-1-16,0 1 0,1-18 0,-1 17 15,-17 1-15,17-18 0,0 0 0,-17 0 16,17 0-16,-17 18 0,-1-18 15,1 0-15,-18-18 16,-18 0 0,1 1-16,-1 17 15,0-18-15,1 18 0,-1-17 0,0 17 16,1-18-16,-1 18 0,18-18 16</inkml:trace>
  <inkml:trace contextRef="#ctx0" brushRef="#br0" timeOffset="92084.1664">28892 9825 0,'18'0'0,"0"0"16,-1 0-16,1 0 15,0 0-15,17 0 0,-17-18 16,35 18-16,-18 0 0,0 0 0,18 0 16,0 0-16,0 0 0,0 0 15,0 0-15,-18 0 0,18 0 0,-18 0 16,18 0-16,-18 0 0,-17 0 0,17 0 16,1 0-16</inkml:trace>
  <inkml:trace contextRef="#ctx0" brushRef="#br0" timeOffset="92259.1596">29810 9754 0,'0'0'0,"0"-17"0,0-1 0,0 0 15,0-17-15,-18 17 0,0-17 16,1 18-16,-1-19 0,1 19 0,-19-1 16,19-17-16,-1 17 0,0 0 15,18 1-15,0-1 0,36 18 32,-1 0-32,0 0 0,18 0 15,0 18-15,0-1 0,0 1 0,17 0 16,-17-1-16,0 1 0,0 0 15,0-1-15,0 1 0</inkml:trace>
  <inkml:trace contextRef="#ctx0" brushRef="#br0" timeOffset="92631.16">29810 9719 0,'0'0'0,"-18"-18"0,-17 18 0,17-17 0,18-1 16,18 18 0,17-18-16,0 18 15,1 0-15,17 0 0,-1 0 16,-16 0-16,17 0 0,0 0 16,-1 0-16,-16 0 0,17 0 0,-18 0 15,0 0-15,1 0 0,-19-17 0,1 17 16,-1-18-16,-17 1 15,0-1-15,-17 0 16,-1 18-16,-17-17 16,17 17-16,1 0 0,-1 0 15,0 0-15,1 0 0,34 0 32,19 17-32,-19 1 0,1 0 15,17-1-15,0-17 0,-17 18 16,0-1-16,17-17 0,-17 18 0,-1-18 15,1 18-15</inkml:trace>
  <inkml:trace contextRef="#ctx0" brushRef="#br0" timeOffset="92866.4671">30780 9648 0,'0'0'16,"17"0"-16,1 0 0,0 0 0,-1 0 15,1 0-15,0 0 32,-18 18-32,17 0 15,1-18-15,0 17 0,-18 1 16,17-18-16,1 18 0,-18-1 16,18-17-16,-1 0 0,1 18 0,-1-18 15,1 18-15,0-18 16</inkml:trace>
  <inkml:trace contextRef="#ctx0" brushRef="#br0" timeOffset="92996.4674">31080 9790 0,'0'0'0,"-18"0"16,0 0-16,1 0 0,-18 0 16,17 0-16,0 0 0,1 0 0,-1 0 15,0 0-15</inkml:trace>
  <inkml:trace contextRef="#ctx0" brushRef="#br0" timeOffset="93196.4644">31344 9419 0,'0'0'0,"18"-53"15,-18 36-15,0-1 0,0 0 16,18 36 15,-1 0-31,1 17 0,-1-17 16,1 17-16,0 0 0,-1 0 0,1 1 15,0-1-15,-1 0 0,1 0 16,0 1-16,-1-1 0</inkml:trace>
  <inkml:trace contextRef="#ctx0" brushRef="#br0" timeOffset="93404.4684">31274 9842 0,'0'0'0,"0"-17"0,0-1 16,17 1-16,1-1 0,0 0 16,17 1-16,0-1 0,0 0 0,1 18 15,17-17-15,0 17 0,0-18 16,-1 0-16,1 18 0,0 0 0,0-17 15,-18-1-15,18 18 0,-17 0 16,-1 0-16,-17-17 0,-1 17 0</inkml:trace>
  <inkml:trace contextRef="#ctx0" brushRef="#br0" timeOffset="94169.0755">26952 11307 0,'0'0'0,"0"-18"0,0 0 16,0 1-16,0-1 0,0 0 15,0 36 1,0 17 0,0-17-16,0 17 0,0 0 0,0 1 15,0-1-15,0 18 0,0-18 16,0 18-16,18-18 0,-18 18 15,17-17-15,1-1 0,0 0 0,-1 0 16,1 1-16,0-1 0,17-17 0,-17-1 16,17 1-16,0 0 0</inkml:trace>
  <inkml:trace contextRef="#ctx0" brushRef="#br0" timeOffset="94808.0613">27658 11800 0,'0'-17'15,"-18"17"1,36 0 0,17 0-16,0 0 15,1 0-15,-1 0 0,0 0 16,18 0-16,0 0 0,-18 0 0,18 0 15,0 0-15,-18 0 0,1 0 16,-1 0-16,0 0 0,0 0 0,-17 0 16,0 0-16,-1 0 0,-17-18 47,-35 0-47,17 18 0,1 0 0,-1-17 15,1-1-15,-1 18 0,0 0 16,1 0-16,-1-17 0,0 17 0,1 0 15,34 0 17,1 0-32,0 0 0,-1 0 15,1 0-15,0 17 16,17-17-16,-18 0 0,1 0 0,0 0 16,-1 0-1,1 0 32,0 0-47,-1 0 16,1 18-16,0-1 0,-1-17 0,1 36 15,17-19-15,-17 19 0,-1-19 16,19 19-16,-19-1 0,1 0 0,-18 0 16,0 1-16,0-1 0,0 0 15,0-17-15,0 17 0,0-17 0,-18-1 16,1 1-16,-1-18 0,0 0 0,1 18 15,-18-18-15,17 0 16,-17 0-16,17 0 0,0 0 0,-17-18 16,17 0-16,1 1 0,-1-1 0,18 1 15,0-1-15,0-17 0</inkml:trace>
  <inkml:trace contextRef="#ctx0" brushRef="#br0" timeOffset="94980.0552">28769 11642 0,'0'0'0,"18"0"0,-1 17 16,1 1-16,0-18 16,-18 18-16,17-1 0,1 1 15,-18-1-15,17-17 0,-17 18 0</inkml:trace>
  <inkml:trace contextRef="#ctx0" brushRef="#br0" timeOffset="95404.81">29263 11783 0,'0'-18'0,"0"0"16,0 1-16,0-1 15,0 1 1,18 17-16,-1 0 0,18 0 16,1 0-16,-19 0 0,36 0 0,-17 0 15,-1 17-15,0-17 0,0 18 16,1-1-16,-1-17 0,18 18 0,-18 0 15,0-18-15,1 17 0,-1-17 0,-17 0 16,17 18-16,-17-18 0</inkml:trace>
  <inkml:trace contextRef="#ctx0" brushRef="#br0" timeOffset="95592.8245">30445 11571 0</inkml:trace>
  <inkml:trace contextRef="#ctx0" brushRef="#br0" timeOffset="95736.9019">30639 11924 0,'0'18'0</inkml:trace>
  <inkml:trace contextRef="#ctx0" brushRef="#br0" timeOffset="96179.0677">28116 12859 0,'-17'0'0,"-1"17"16,18 1-16,0 0 15,0-1-15,0 19 0,0-1 0,18 0 16,-1 0-16,1 1 0,17-1 15,-17 0-15,0 18 0,17-18 0,-18-17 16,19 17-16,-19 1 0,1-1 0,0 0 16,-1-17-16,1 17 0,0-17 15,-18-1-15</inkml:trace>
  <inkml:trace contextRef="#ctx0" brushRef="#br0" timeOffset="96396.098">27552 13529 0,'0'0'0,"0"-18"0,0 1 16,18-19-16,17 19 0,18-1 0,-18 1 16,36-19-16,-1 19 0,1-1 15,17 0-15,0 1 0,-17 17 0,17-18 16,0 0-16,-17 1 0,-1 17 0,1-18 15,-18 18-15,0-17 0,-18 17 16,0 0-16</inkml:trace>
  <inkml:trace contextRef="#ctx0" brushRef="#br0" timeOffset="96795.1106">28628 13106 0,'0'0'0,"18"0"0,-1 0 15,1 0-15,17-18 0,0 18 16,-17 0-16,17 0 0,18 0 0,-18 0 0,18 0 16,-17 0-16,17 18 15,0-18-15,-18 17 0,0 1 0,0-18 16,1 18-16,-19-1 0,1 1 0,0-18 15,-18 18-15,0-1 0,0 1 16,0-1-16,-18-17 16,0 18-16,-17-18 0,17 0 0,-17 0 15,17 0-15,-17 0 0,18 0 16,-19 0-16,19-18 0,-19 18 0,19-17 16,-1-1-16,0 1 0,18-1 0,0 0 15,0 1-15,0-19 0,0 19 16,18-1-16,0-17 0,17 17 0,0-17 15,1 17-15,-1 1 0,0-1 16,0 0-16,1 18 0,-1-17 16,0 17-16,-17-18 0,17 18 0</inkml:trace>
  <inkml:trace contextRef="#ctx0" brushRef="#br0" timeOffset="97053.0958">29527 13000 0,'0'17'31,"0"1"-15,0 0-16,0-1 0,36 1 16,-19 0-16,1-1 0,17-17 15,1 18-15,-1 0 0,0-1 0,0 1 16,18-18-16,-17 18 0,-1-18 15,0 0-15,0 0 0,1 0 0,-19 0 16,1 0-16,0 0 0,-1 0 0,-17-18 31</inkml:trace>
  <inkml:trace contextRef="#ctx0" brushRef="#br0" timeOffset="97220.2944">30074 13176 0,'0'0'0,"0"-17"0,-17 17 0,-1-18 16,18 0-1,18 18 16,-1 0-31,1 0 0,17 0 0,0 18 16,1-18-16,-1 0 0,18 0 0,-18 18 16,18-18-16,0 0 0,-18 0 15,18 0-15,-17 0 0,-1 0 0,0 0 16,0 0-16,1 0 0,-1-18 16,-17 18-16,-1-18 0,1 1 15,-18-19-15</inkml:trace>
  <inkml:trace contextRef="#ctx0" brushRef="#br0" timeOffset="97384.2901">30797 13000 0,'0'0'0,"0"-18"0,0 1 0,-17-1 15,-1 0-15,-17 1 0,17 17 16,-17 0-16,0-18 0,-1 18 16,1 0-16,0 0 0,17 0 0,-17 18 15,17-1-15,1 1 0,17 0 0,0 17 16,0-18-16,17 19 0,1-19 16,17 19-16,1-19 0,16 19 0,-16-19 15,17 1-15,0 0 0,-1-1 16,-16-17-16,17 0 0,-18 0 0,0 0 15,1 0-15,-19 0 0</inkml:trace>
  <inkml:trace contextRef="#ctx0" brushRef="#br0" timeOffset="101620.2881">28734 9701 0,'0'-17'16,"-18"17"15,0 0-15,1 0-1,-1 17-15,1-17 16,17 18-16,-18 0 0,18-1 15,-18-17-15,18 18 0,-17 0 0,17-1 16,0 1-16,0-1 0,0 1 16,17 0-16,1-1 0,0 1 0,17 0 15,-18-1-15,19-17 16,-1 18-16,-17-18 0,17 18 0,0-18 16,-17 0-16,17 0 0,-17 0 15,17 0-15,-17 0 0,-1 0 0,-17-18 16,0 0-16,18 18 15,-18-17-15,0-1 0,0 0 0,-18 1 16,1-1-16,-1 0 16,-17 1-16,17-1 0,-17 18 0,0-17 15,17 17-15,-17 0 0,-1-18 16,1 18-16,17 0 0,-17 0 0,18 0 16,-19 0-16,19 0 15,-19 0-15,19 0 0,-1 0 0,0 0 16</inkml:trace>
  <inkml:trace contextRef="#ctx0" brushRef="#br0" timeOffset="105420.4596">24324 8043 0,'0'0'0,"18"-17"0,-1-1 15,1 18-15,0-18 0,-1 1 16,1-1-16,17 18 0,0-18 0,1 1 16,-1-1-16,0 18 0,18-17 15,0-1-15,0 0 0,18 1 0,-19-1 16,19 0-16,0-17 0,-1 17 0,1 1 16,-1-1-16,1 1 0,17-1 15,0 0-15,18 1 0,-18-1 0,18 0 16,-18-17-16,0 17 0,1 1 15,-1-1-15,-18 1 0,1-1 0,-1 0 16,-17 1-16,0-1 0,0 18 16,-17-18-16,16 1 0,-34-1 15</inkml:trace>
  <inkml:trace contextRef="#ctx0" brushRef="#br0" timeOffset="105716.9611">26547 7267 0,'0'0'0,"52"0"0,1-17 0,0 17 0,0 0 16,0 0-16,18 0 0,-18 0 15,-1 0-15,1 0 0,-17 0 0,-1 0 16,0 17-16,1 1 0,-19-1 16,1 1-16,-18 0 0,0-1 0,0 1 15,0 17-15,0-17 0,-18 17 0,-17 1 16,0-19-16,-18 18 0,0-17 16,0 17-16,0-17 0,-18 0 0</inkml:trace>
  <inkml:trace contextRef="#ctx0" brushRef="#br0" timeOffset="106188.4871">27746 6756 0,'0'0'0,"18"0"16,-1 0-16,1 0 0,0 0 15,-1 0-15,1 17 16,-18 1-16,0 0 0,17-1 15,-17 1-15,18 0 0,-18 17 0,0-18 0,0 19 16,0-19-16,0 19 0,-18-1 16,1 18-16,-1-18 0,1 18 0,-19 0 15,19-18-15,-19 0 0,19 1 16,-1-1-16,18 0 0,-18-17 0,18 0 16,0-1-16,18-17 15,0 0 1,17 0-16,-17 0 15,17 0-15,0 0 0,0 0 0,18 0 16,-17-17-16,17-1 0,-1 18 16,1 0-16,0-18 0,-17 1 0,16-1 15,1 18-15,-17-18 0,17 1 16</inkml:trace>
  <inkml:trace contextRef="#ctx0" brushRef="#br0" timeOffset="106515.8099">28681 7232 0,'0'0'0,"-18"-18"0,1 18 0,-1-17 0,0 17 15,1 0-15,-1 0 16,0 0-16,1 0 0,17 17 16,0 1-16,0 0 15,17-1-15,1 1 0,0-1 16,-1 1-16,19-18 0,-1 18 15,0-18-15,-17 0 0,17 17 0,0-17 16,-17 0-16,17 0 0,-17 0 16,-1 0-16,-17-17 0,0-1 15,0 0-15,0 1 16,0-1-16,-17 1 0,-1-1 16,1 18-16,-1-18 0,-17 1 0,17-1 15,0 18-15,1-18 0,17 1 16,17 17-1</inkml:trace>
  <inkml:trace contextRef="#ctx0" brushRef="#br0" timeOffset="106955.8331">29316 7232 0,'-18'0'31,"1"0"-31,-1 0 0,0 0 16,36 18 31,0-1-47,-1-17 16,1 0-16,-1 0 15,1 0 1,0 0-1,-1 0 1,1 0-16,0 0 0,-1 0 16,19 0-16,-19 18 0,1-1 15,17 1-15,-17 0 0,17 17 0,-17-17 16,-1 17-16,-17-17 0,0 17 16,0 0-16,0 0 0,0 1 0,0-1 15,-17-17-15,-1 17 0,0-17 16,1-1-16,-1 1 0,-17-1 0,17-17 15,1 0-15,-19 0 0,19 0 16,-19 0-16,19 0 0,-19 0 0,19 0 16,-1 0-16,-17-17 0,35-1 15,0 1-15,0-1 16,0 0-16,18 1 0,-1-1 16</inkml:trace>
  <inkml:trace contextRef="#ctx0" brushRef="#br0" timeOffset="107085.8355">29986 7479 0</inkml:trace>
  <inkml:trace contextRef="#ctx0" brushRef="#br0" timeOffset="107275.8927">30021 7514 0,'18'0'16,"0"0"-16,-1 18 15,1-18-15,0 0 0,-1 0 16,1 0-16,-1 0 0,1 0 16,0 0-16,-1 0 0,-17-18 31,0 1-31,0-1 0,-17 0 16,-1 1-16,0-1 0,1 18 0,-1-18 15,18 1-15,-17-1 0,34 18 31,1 0-31,17 0 0,0 0 16,1 0-16,-1 0 0</inkml:trace>
  <inkml:trace contextRef="#ctx0" brushRef="#br0" timeOffset="107375.8388">30621 7461 0,'0'-17'0</inkml:trace>
  <inkml:trace contextRef="#ctx0" brushRef="#br0" timeOffset="107667.8495">30656 7461 0,'18'0'16,"0"18"-16,-1-18 15,1 0-15,0 18 16,-1-18-16,1 0 16,-1 0-16,1 0 0,0 0 15,-1 0-15,1 0 16,0 0-1,-1 0 1,1 0-16,0 0 0,-1 0 16,19 0-16,-19 0 0,18 17 0,1-17 15,-1 18-15,0-18 0,18 17 16,-18-17-16,1 0 0,-1 0 0,0 0 16,-17 0-16,17 0 15,-17 0-15,-1-17 0,1-1 0,-18 1 16,0-19-16,0 19 0,0-19 15,0 1-15,-18 17 0,1-17 0,-1 0 16,1 0-16,-19 17 0,19-17 16,17 17-16,0-17 0</inkml:trace>
  <inkml:trace contextRef="#ctx0" brushRef="#br0" timeOffset="107753.8401">31503 7267 0,'18'18'0,"-1"-1"0,19 1 15,-19 0-15,19-1 0,-1 19 16,-18-19-16,19 19 0,-19-19 0,19 1 15</inkml:trace>
  <inkml:trace contextRef="#ctx0" brushRef="#br0" timeOffset="107883.8408">31521 7549 0,'0'0'0,"-18"-17"16,-17-18-16,-1 17 0,36 0 15,0 1-15,0-1 16,36 18-16,-19 0 0,19 0 0,-19-18 15</inkml:trace>
  <inkml:trace contextRef="#ctx0" brushRef="#br0" timeOffset="107931.8437">31944 7461 0,'0'0'16,"18"0"-16,-1 0 0,1 0 15,0 0-15,-18 18 0,0 0 0</inkml:trace>
  <inkml:trace contextRef="#ctx0" brushRef="#br0" timeOffset="108830.2127">27464 6597 0,'0'18'15,"0"-1"-15,17 1 16,-17-1-16,18 19 0,-18-1 16,0 0-16,0 1 0,0-1 15,0 18-15,0 17 0,0-17 0,-18 35 16,1-17-16,-1 17 0,0 0 0,1-17 15,-1 17-15,-17-17 0,17-1 16,1-17-16,17 18 0,0-18 16,0-18-16,0 18 0,0-18 0,0 0 15,0-17-15,17 0 0,1-1 16,0-17-16,-1 0 0,1 0 16</inkml:trace>
  <inkml:trace contextRef="#ctx0" brushRef="#br0" timeOffset="109756.6968">27570 6738 0,'0'0'16,"52"0"-16,19 0 0,0-18 0,17 18 15,0-17-15,0 17 0,-17 0 0,17 0 16,18 0-16,-18 0 16,0 0-16,0 0 0,1 0 0,16 0 15,-16 0-15,16 0 0,-16 0 16,-1 0-16,0 0 0,0 0 0,-17 0 15,-1 0-15,18 0 0,-17 0 16,17 0-16,-17 17 0,17-17 0,0 0 16,0 0-16,1 18 0,-19-18 15,18 18-15,-17-18 0,-1 0 0,-17 0 16,18 17-16,-18-17 0,0 18 16,-18-18-16,18 0 0,-18 0 0,18 18 15,-18-1-15,1-17 0,-1 0 16,-17 18-16,17-18 0,0 18 0,-17-18 15,17 17-15,-17-17 16,17 18-16,-17-1 0,17-17 0,0 18 16,-17 0-16,17-18 0,-17 17 15,17 1-15,-17 0 0,-1-1 0,1 1 16,0 17-16,-1-17 0,-17 17 16,0 0-16,0 1 0,0-1 15,0 18-15,0-18 0,0 18 0,0-18 16,0 18-16,18-17 0,-18 16 15,17-16-15,1-1 0,0 0 0,-1 1 16,1-1-16,0 0 0,17 0 16,0 1-16,-17-1 0,17 0 15,0 0-15,-17 1 0,0-19 0,17 1 16,-35 17-16,0-17 0,18-18 16,-18 18-16,-18-18 15,0 0-15,1 0 16,-19 0-16,1 0 0,0 0 15,0-18-15,-18 0 0,0 18 0,0-17 16,-18-1-16,18 18 0,-17-18 16,-18 18-16,17 0 0,1-17 0,-1 17 15,-17-18-15,17 18 0,-17 0 16,0 0-16,0 0 0,-1 0 16,-16 0-16,16 0 0,-16 0 0,-19 0 15,18 0-15,0 0 0,-17 0 16,-1 0-16,1 0 0,0 0 15,-19 18-15,19-18 0,-1 0 0,1 0 16,0 0-16,-1 17 0,1-17 16,-1 18-16,18-18 0,-17 0 0,17 18 15,18-18-15,-18 0 0,35 17 16,-17-17-16,18 0 0,17 0 0,-18 0 16,36 0-16,-18 0 0,18 0 15,-1 18-15,19-18 0,-1 0 0,1 0 16</inkml:trace>
  <inkml:trace contextRef="#ctx0" brushRef="#br0" timeOffset="115216.207">13988 12735 0,'0'-17'47,"0"-1"-47,0 0 31,-18 18-16,0 0-15,36 0 157,0 0-142,-1 0 1</inkml:trace>
  <inkml:trace contextRef="#ctx0" brushRef="#br0" timeOffset="117755.7141">8643 7549 0,'18'18'15,"-1"0"-15,-17-1 0,18 1 0,-18 0 16,18-1-16,-18 19 0,0-19 15,0 18-15,0 18 0,0-17 0,0 17 16,0-18-16,0 18 0,0-18 16,0 18-16,0-18 0,0 1 15,0-1-15,0-18 0,0 1 0,0 0 16,0-1-16,0-34 31,-18-1-31,18-17 16,0 17-16,0-17 0,0 0 0,0-1 15,-18 1-15,18 0 0,0-1 16,0 1-16,0 0 0,0 0 0,0-1 16,0-17-16,0 18 0,0 0 15,0 0-15,18-1 0,0 1 0,-1 0 16,1 0-16,0 17 0,-1-17 16,1-1-16,17 19 0,-17-19 15,17 19-15,-17-1 0,17 0 0,-17 18 16,17 0-16,-18-17 0,19 17 15,-19 0-15,1 0 0,0 0 0,-1 17 16,19-17-16,-19 18 0,1 0 16,-1 17-16,1-17 0,0 17 0,-1 0 15,1 1-15,-18-1 0,0 0 16,18 0-16,-1 1 0,-17-1 16,18 0-16,0 0 0,-18 1 0,17-1 15,1 0-15,-18-17 0,0 17 16,0-17-16,18-1 0,-18 1 0,17 0 15,-34-18 17,-1 0-17,-17-18-15,17 18 0,-17 0 0,-1 0 16,1 0-16,0 0 0,-18-18 16,18 18-16,-1 0 0,1 0 0,17 0 15,1 0-15,34-17 16,1 17-16,17-18 15,-17 18-15</inkml:trace>
  <inkml:trace contextRef="#ctx0" brushRef="#br0" timeOffset="118617.3486">9737 7832 0,'0'0'15,"-36"0"-15,19 0 0,-19 0 0,1 0 16,0 0-16,17 0 0,-17 0 0,17 0 16,-17 17-16,17 1 0,1-18 15,-1 0-15,18 18 0,0-1 16,0 1 0,0-1-16,18-17 0,-1 18 15,1-18-15,0 0 0,17 18 0,-17-18 16,-1 0-16,19 0 0,-19 0 15,18 0-15,-17 0 0,0 0 0,-1 0 16,1-18-16,0 0 16,-18 1-16,0-1 0,0 1 0,0-1 15,0 0-15,0-17 0,0 17 16,-18 1-16,0-1 0,1-17 0,-1 17 16,0 1-16,1-1 0,-1 0 15,1 1-15,-1-1 0,0 0 16,18 1-16,-17 17 0,-1 0 15,18 17 17,0 1-32,0 0 0,18-1 15,-1 19-15,1-19 0,0 1 16,17 17-16,0-17 0,0-1 16,1 1-16,-1 0 0,0-1 0,18 1 0,0 0 15,-18-18-15,18 0 0,-17 0 16,-1 0-16,0 0 0,0 0 0,1 0 15,-19 0-15,1 0 0,0 0 0,-18-18 16,0 0 0,0 1-1,-18 17-15,-17 0 0,17-18 16,0 18-16,-17 0 0,0 0 0,17 0 16,-17 0-16,17 0 0,1 0 0,-1 0 15,0 0-15,18 18 16,0-1-1,18-17-15,0 18 16,-1-18-16,1 0 0,0 0 0,-1 0 16,1 0-16,-1 0 0,1 0 15,0 0-15,-1 0 0,1-18 16,-18 1-16,18-1 0,-18 0 0,0 1 16,0-19-16,0 19 0,0-18 15,0 17-15,0-17 0,-18-1 0,0 19 16,1-19-16,-1 1 0,-17 18 15,17-19-15,1 19 0,-1-1 0,0 0 16,1 1-16,-1-1 0,18 36 31,0 17-31,18-17 0,17-1 16,-17 19-16,17-19 0,18 18 16,-18-17-16,18 17 0,-18-17 15,18 0-15,0-1 0,0-17 16,0 18-16,-18-18 0</inkml:trace>
  <inkml:trace contextRef="#ctx0" brushRef="#br0" timeOffset="119328.3526">10672 7673 0,'0'0'0,"-18"0"0,0-18 0,1 18 15,-1 0-15,36 0 31,17 18-15,-17-18-16,-1 18 0,1-18 0,17 17 16,-17 1-16,17-18 0,-17 17 15,17 1-15,-17-18 0,-1 18 0,1-1 16,-1-17-16,1 0 0,-18 18 16,-18-18-1,1 0 1,-1 0-16,1-18 0,-1 1 15,0 17-15,1-18 0,-19 0 0,19-17 16,17 18-16,0-1 0,-18 0 0,18-17 16,0 17-16,0-17 15,0 0-15,0 17 0,35-17 0,-17 17 16,17 1-16,1-1 0,-1 0 16,18 1-16,-18 17 0,0 0 0,18 0 15,-35 0-15,17 0 0,-17 17 16,-1 1-16,-17 17 0,0-17 0,0 0 15,0 17-15,0-18 0,-17 19 0,-1-1 16,-17-17-16,0 17 0,17-17 16,-17-1-16,-1 1 0,19-18 0,-19 0 15,19 0-15,-1 0 0,36 0 32,-1 0-17,19 0-15,-1 0 0,0 0 16,1 0-16,-1 0 0,18 0 0,-18 0 15,0 0-15,1 0 0,-19 0 16,19 0-16,-19 0 0,1 0 0,-1 0 16,1 0-16,-18-18 15,0 1 1,0-1-16,0 0 16,-18 1-16,1 17 15,-1-18-15,1 0 0,-1 18 0,0 0 16,1 0-16,-1 0 15,18 18 17,35-18-32,-17 18 0,17-18 15,0 0-15,18 0 0,0 0 0,0 0 16,0 0-16,0 0 0,0 0 16</inkml:trace>
  <inkml:trace contextRef="#ctx0" brushRef="#br0" timeOffset="119700.3915">11994 7620 0,'-17'0'16,"-1"0"-16,1-18 0,-19 18 16,19 0-16,-1 0 0,0 0 31,18 18-15,18-18-16,-18 18 0,18-18 15,17 0-15,-17 0 0,-1 17 16,1-17-16,17 18 0,-17-18 0,-1 0 15,19 0-15,-19 0 0,1 0 16,-18-18 31,0 1-47,-18 17 16,18-18-1,36 18 1,-19 0-1,1 0-15,-1 0 0,1 0 16,0 0-16,17 18 0,-17-18 0,-1 0 16,1 17-16,0-17 15,-1 0-15</inkml:trace>
  <inkml:trace contextRef="#ctx0" brushRef="#br0" timeOffset="119852.3564">12312 7549 0,'-18'-35'16,"36"70"-16,-53-87 0,17 16 0,-17 1 15,17 0-15,-17-1 0,0 1 16,-1 0-16,19 0 0,-19-1 0,19 19 16,-1-1-16,18 0 0,18 36 31,-1 0-31,1-1 16,-18 1-16,18 17 0,-18 0 0,0 1 15,17-1-15</inkml:trace>
  <inkml:trace contextRef="#ctx0" brushRef="#br0" timeOffset="120288.3548">12277 7655 0,'0'0'0,"17"18"0,-17 0 16,18-1-16,-18 1 15,18-18-15,-18 17 16,0 1-16,0 0 16,0-1-1,0-34 16,0-1-31,0 0 16,0 1-16,0-1 16,17 1-16,-17-1 0,18 18 15,-18-18-15,17 18 0,1-17 0,0 17 16,-1 0-16,1 0 0,17 0 0,-17 0 16,0 0-16,-1 0 15,19 0-15,-19 0 0,1 0 0,-1 0 16,1 0-16,0 0 0,-1 0 15,1 0-15,0 0 0,-18-18 32,0 0-17,-18 1-15,0 17 0,18-18 16,-17 18-16,-1 0 0,0 0 16,1-18-16,-1 18 15,18 18 1,18 0-16,-1-18 15,1 17-15,17 1 0,-17 0 16,17-1-16,1-17 0,-1 18 16,-18-18-16,19 18 0</inkml:trace>
  <inkml:trace contextRef="#ctx0" brushRef="#br0" timeOffset="120781.2934">14041 7708 0,'0'0'15,"-18"0"-15,0 0 0,-17 0 0,17 0 0,1 0 16,-1 0 0,36 0 15,-1 0-16,1 0 1,0 0-16,-1 0 0,1 0 16</inkml:trace>
  <inkml:trace contextRef="#ctx0" brushRef="#br0" timeOffset="121084.2912">14111 7708 0,'-18'0'15,"1"0"-15,-1 0 0,1 0 16,-1 0-16,0 0 0,1 0 0,-1 0 15,0 0-15,1 0 0,17 18 16,0-1-16,0 1 16,0 0-16,17-1 15,19 1-15,-19 0 0,19 17 0,-19-17 16,18 17-16,1-18 0,-19 19 16,1-1-16,0 0 0,-18 1 0,17-19 15,-17 19-15,0-1 0,0-18 0,-17 1 16,-1 17-16,0-35 0,-17 18 15,17-18-15,-17 18 0,0-18 0,17 0 16,-17 0-16,0 0 0,17 0 16,0-18-16,1 0 0,-1 1 0,18-1 15,0 0-15,0 1 0,0-1 16,0-17-16,18 0 0,-1-1 0,1 19 16</inkml:trace>
  <inkml:trace contextRef="#ctx0" brushRef="#br0" timeOffset="121841.2876">14199 7691 0,'0'0'0,"18"0"0,0 0 0,-1 0 0,1 0 15,-1 17-15,1-17 0,17 18 16,-17 17-16,0-17 0,17 17 16,-17-17-16,17 17 0,-17 0 0,-1 0 0,1 1 15,-1-1-15,-17 18 0,18-18 16,-18 1-16,0-1 0,0 0 0,0-17 15,0-1-15,0 19 16,0-19-16,-18-17 16,1 0-16,-1-17 15,18-1-15,-17 0 16,17 1-16,0-1 0,0 0 16,0 1-16,17-1 0,1 18 15,-1 0-15,1-17 0,17 17 0,-17 0 16,17 0-16,-17 0 0,17 0 15,-17 0-15,17 0 0,0 0 0,-17 0 16,17 17-16,-17-17 0,17 0 0,-17 0 16,17 18-16,-17-18 15,-1 0-15,1 0 0,-18-18 78,18 18-46,-1 0-17,1 0 1,-18 18-16,0-1 16,0 1-16,18-18 15,-18 18-15,17-18 0,1 17 16,0-17-16,-1 18 0,1-18 0,-1 18 15,19-1-15,-19-17 16,1 0-16,0 0 0,-1 0 0,1 0 16,0 0-16,17 0 0,-18 0 15,1 0-15,0 0 16,-18-17 0,0-1-16,0 0 0,-18 18 15,0-17-15,1-1 0,-1 0 16,-17 1-16,17-1 0,-17 1 0,0-1 15,-1 18-15,19-18 0,-18 1 16,-1 17-16,19 0 0,-1 0 16,0 0-16,18 17 31,18-17-31,17 18 0,-17-18 16,0 0-16,-1 0 0,18 18 0</inkml:trace>
  <inkml:trace contextRef="#ctx0" brushRef="#br0" timeOffset="122236.2857">15328 8184 0,'0'0'0,"18"0"0,-1 0 47,1 0-47,0 18 0,-1-18 16,19 0-16,-19 18 0,1-18 15,17 0-15,-17 0 0,-1 17 0,1-17 16,0 18-16,-1-18 0,1 0 15,0 0 64,-1 0-79,1 0 0,0 0 15,-1 0-15,1 0 0,0 18 16,-1-18-16,1 0 0,-1 0 15,1 0-15,-18-18 32,0 0-32,0 1 15,0-1-15,0 0 16,0 1-16,0-1 16,0 1-16,0-1 0,0 0 15,0 1-15</inkml:trace>
  <inkml:trace contextRef="#ctx0" brushRef="#br0" timeOffset="123186.647">15822 8043 0,'18'18'32,"-1"0"-17,1-18-15,17 17 0,-17 1 0,0 0 16,17-1-16,-18 18 0,19-17 15,-19 0-15,1-1 0,17 19 0,-17-19 16,-18 1-16,0 0 0,0-1 16,0 1-16,-18-18 31,1 0-31,-19-18 16,19 18-16,-1-17 0,0-1 0,-17-17 15,18 17-15,-1 0 0,18-17 16,0 17-16,0-17 0,0 0 0,0 17 15,35-17-15,-17 17 0,17-17 16,18 17-16,-18 18 0,18 0 0,0-17 16,0 17-16,-18 0 0,18 0 0,-17 17 15,-19-17-15,18 18 0,-17 0 16,-18-1-16,0 19 0,0-19 0,0 1 16,0 0-16,-18-1 15,-17 18-15,18-17 0,-19 0 0,19-18 16,-1 17-16,-17-17 0,17 18 15,0-18-15,1 0 0,34 0 32,19 0-32,-19 0 0,36 0 15,-17 0-15,16 0 0,1 0 0,0 0 16,0 0-16,-18 0 0,18 0 16,-17 0-16,-1 0 0,0 0 0,-17 0 15,-1 0-15,1 0 0,-18-18 16,0 1-1,-18 17 1,1 0-16,-1 0 0,1 0 0,-1 0 16,0 0-1,54 0 1,-19 0 0,18 17-16,-17-17 0,17 18 0,1-18 15,-1 0-15,0 0 0,-17 18 16,17-18-16,-17 0 0,-1 0 0,1 0 15,-36 0 17,1 0-32,-1 0 15,1 0-15,52 17 47,-18 1-47,1-18 0,17 0 16,-17 0-16,17 18 0,-17-18 15,17 17-15,-17-17 0,-1 0 0,1 0 16,0 0-16,-1 0 16,1 0 31,0 0-47,-1 0 15,1 0-15,0 0 0,-1 0 0,18 0 16,-17 0-16,0 18 0,-1-18 15,1 17-15,0 1 0,-1-18 0,-17 18 16,18-18-16,-18 17 0,0 1 16,-18-18-1</inkml:trace>
  <inkml:trace contextRef="#ctx0" brushRef="#br0" timeOffset="123747.6163">17392 8202 0,'18'35'0,"-36"-70"0,0 0 0,1 0 15,-1-18-15,-17 17 0,17 1 0,0 0 16,1-1-16,-1 19 0,1-18 0,17 17 16,-18 0-16,18 36 31,0 0-31,0 17 0,18 0 16,-18-17-16,17 35 0,1-18 15,-1 0-15,-17 1 0,18 16 0,0-16 16,-1-1-16,1 0 0,0-17 0,-1 17 15,1-17-15,0-1 0,-18 19 16,17-36-16,-17 17 0,0 1 0,0 0 16,0-36 31,0 0-47,0 1 15,0-1-15,18 0 16,-1 18-16,1 0 0,0 0 15,-1 0-15,1 0 0,17 0 0,1 0 16,-19 0-16,19 0 0,-1 0 0,0 0 16,0 0-16,-17 18 0,17-18 15,-17 0-15,17 0 0,-17 0 0,-1 0 16,1 0-16,0 0 0,-1 0 16,1-18-16,0 1 0,-18-1 15,0 1-15,0-1 16,0 0-16,0-17 0,0 17 0,0 1 15,-18-1-15,0 0 0,1 1 0,-19-1 16,19 1-16,-1 17 0,1 0 16,17 17-1,0 1-15,0-1 16,0 19-16,17-19 0,1 1 0,-1 17 16,1-17-16,17 0 0,1-1 15,-1 1-15,0-1 0,18 1 0,-18-18 16,1 18-16,-1-18 0,-17 0 15</inkml:trace>
  <inkml:trace contextRef="#ctx0" brushRef="#br0" timeOffset="127383.9631">28681 7937 0,'0'0'0,"17"0"0</inkml:trace>
  <inkml:trace contextRef="#ctx0" brushRef="#br0" timeOffset="132504.3889">9490 8484 0,'17'0'31,"1"0"-31,0 0 0,-1 0 16,19 0-16,-1 0 0,0 0 16,18 0-16,0 0 0,0 0 0,0 0 15,17 0-15,-17 0 0,18 0 16,-18 0-16,17 0 0,-17 0 0,0 0 15,0 0-15,0 0 16,0 0-16,0 18 0,0-18 0,0 0 16,17 0-16,18 0 0,-17 18 15,17-18-15,-17 17 0,17-17 0,0 0 16,0 0-16,0 18 0,-17-18 0,17 17 16,0-17-16,-17 18 0,17-18 15,0 18-15,1-18 0,-1 0 0,0 17 16,-18 1-16,19-18 0,-19 18 15,18-1-15,-17 1 0,17 0 0,0-18 16,1 17-16,-1 1 16,18 0-16,-18-1 0,18-17 0,-18 18 15,18-1-15,-18-17 0,0 0 16,18 18-16,-18-18 0,18 0 0,0 18 16,0-18-16,-1 0 0,-16 17 15,16-17-15,-16 0 0,-1 0 0,0 0 16,0 0-16,-17 0 0,17 0 15,0 0-15,0 0 0,-17 0 0,17 0 16,-17 0-16,17 0 0,-18 0 16,1 0-16,-1 0 0,1 0 0,0 0 15,-1 0-15,-17 0 0,18 0 16,-1-17-16,1 17 0,-1-18 16,-17 18-16,18 0 0,-1 0 15,-17-18-15,18 18 0,-18-17 0,0 17 16,0 0-16,-18 0 0,18 0 15,-18-18-15,0 18 0,18 0 16,-18 0-16,1-17 0,-1 17 0,0-18 16,-17 0-16,17 18 0,1-17 15,-1 17-15,-18-18 0,19 0 0,-19 18 16,19-17-16,-19-1 0,19 18 0,-19-18 16,1 1-16,-1 17 0,19-18 15,-19 0-15,1 18 0,0-17 0,-1 17 16,1-18-16,-18 1 0,18 17 15,-1-18-15,1 18 0,-1-18 16,-17 1-16,18-1 0,0 0 16,-1 1-16,-17-1 15,18 18-15,0-18 0,-1 1 16,1-1-16,0 1 0,-1-1 16,1 0-16,0 1 0,-1-1 15,-17 0-15,0 1 0,0-1 0,0 0 16,0 1-16,0-1 0,0 1 15,0-1-15,-17 0 0,-1 1 0,0-1 16,-17 0-16,0 1 0,-1-1 16,1 0-16,0 1 0,-18-1 15,18 0-15,-1 1 0,-17-1 16,18 1-16,-18-1 0,18 0 0,-18 1 16,0-1-16,18 0 0,-18 1 0,18-1 15,-18 0-15,0 1 0,0-1 16,0 1-16,-18-1 0,19 0 0,-19 1 15,0-1-15,1 0 0,-1 1 16,1-1-16,17 18 0,-18-18 0,1 1 16,-1-1-16,18 1 0,-17-1 15,17 18-15,-18-18 0,1 1 0,-1-1 16,1 18-16,-1-18 0,0 1 16,1-1-16,-1 18 0,1-18 15,-1 1-15,1-1 0,17 18 16,-18-18-16,1 1 0,17 17 0,-18-18 15,18 1-15,-17 17 0,-1-18 16,1 0-16,-1 18 0,18-17 0,-17-1 16,-1 18-16,0-18 0,1 1 15,17 17-15,0-18 0,-17 18 0,17 0 16,0-18-16,-18 1 0,18 17 16,-17-18-16,-1 18 0,18 0 0,-17-17 15,-1 17-15,1-18 0,-1 18 16,0 0-16,1 0 0,17-18 0,-18 18 15,18-17-15,-17 17 0,17-18 16,0 18-16,0 0 0,0 0 0,0-18 16,-17 18-16,17-17 0,-18 17 15,18 0-15,-17 0 0,17 0 16,-18-18-16,1 18 0,-1 0 0,18 0 16,-17 0-16,17 0 0,-18 0 15,1 0-15,17 0 0,-18 0 0,1 0 16,-1 0-16,1 0 0,-1 0 15,0 0-15,1 0 0,-1 0 16,18 0-16,-17 0 0,17 0 0,-18 0 16,19 0-16,-1 0 0,0 0 15,0 0-15,17 0 0,-16 18 0,-1-18 16,0 0-16,0 0 0,0 17 16,0-17-16,0 0 0,0 18 0,0-18 15,0 18-15,0-18 0,0 17 16,1-17-16,-1 18 0,0-18 0,0 18 15,18-1-15,-18-17 0,17 0 16,1 18-16,0-1 0,0-17 0,-1 18 16,1-18-16,0 18 0,-1-1 15,1-17-15,0 18 0,0-18 0,-1 18 16,1-18-16,17 17 0,-17-17 16,0 18-16,0 0 0,-1-18 15,19 17-15,-19 1 0,1-18 0,17 17 16,-17 1-16,0-18 0,17 18 15,-17-1-15,17-17 0,-17 18 16,17 0-16,1-1 0,-1-17 0,0 18 16,1 0-16,-1-1 0,1 1 15,17 0-15,-18-1 0,18 1 16,-18-18-16,18 17 0,0 1 16,0 0-16,0-1 0,0 1 15,0 0-15,0-1 0,0 1 16,0 0-16,0-1 0,0 1 15,0-1-15,0 1 16,18 0-16,-18-1 0,18 1 16,-1-18-16,1 18 15,-1-1-15,1 1 0,0-18 0,-1 18 16,19-1-16,-19 1 0,19-1 16,-19 1-16,19 0 0,-1-1 0,18 1 15,-18 0-15,0-1 0,18 1 16,-18 0-16,18-1 0,-17 1 15,17-18-15,-18 18 0,18-1 0,-18 1 16,18-1-16,-18 1 0,18 0 0,-18-1 16,18 19-16,-17-19 15,17 1-15,-1 0 0,1-1 0,18 1 16,-18-1-16,0 1 0,0 0 0,17-1 16,-17 1-16,0 0 0,0-1 15,0 1-15,0 0 0,0-1 0,0-17 16,-18 18-16,18-1 0,-18-17 15,18 18-15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6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8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91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0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9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29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89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8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4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51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940BE-C840-4BA0-8C1D-1D51BDB10E51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1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JS Workings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6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nclick</a:t>
            </a:r>
            <a:endParaRPr lang="en-US" dirty="0" smtClean="0"/>
          </a:p>
          <a:p>
            <a:r>
              <a:rPr lang="en-US" dirty="0" err="1" smtClean="0"/>
              <a:t>onkeyup</a:t>
            </a:r>
            <a:endParaRPr lang="en-US" dirty="0" smtClean="0"/>
          </a:p>
          <a:p>
            <a:r>
              <a:rPr lang="en-US" dirty="0" err="1" smtClean="0"/>
              <a:t>onkeydown</a:t>
            </a:r>
            <a:endParaRPr lang="en-US" dirty="0" smtClean="0"/>
          </a:p>
          <a:p>
            <a:r>
              <a:rPr lang="en-US" dirty="0" err="1" smtClean="0"/>
              <a:t>onmouseover</a:t>
            </a:r>
            <a:endParaRPr lang="en-US" dirty="0" smtClean="0"/>
          </a:p>
          <a:p>
            <a:r>
              <a:rPr lang="en-US" dirty="0" err="1" smtClean="0"/>
              <a:t>onmouseout</a:t>
            </a:r>
            <a:endParaRPr lang="en-US" dirty="0" smtClean="0"/>
          </a:p>
          <a:p>
            <a:r>
              <a:rPr lang="en-US" dirty="0" err="1" smtClean="0"/>
              <a:t>onchange</a:t>
            </a:r>
            <a:endParaRPr lang="en-US" dirty="0" smtClean="0"/>
          </a:p>
          <a:p>
            <a:r>
              <a:rPr lang="en-US" dirty="0" err="1" smtClean="0"/>
              <a:t>onload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57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Functional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Pure Functions.</a:t>
            </a:r>
          </a:p>
          <a:p>
            <a:pPr lvl="1"/>
            <a:r>
              <a:rPr lang="en-US" sz="2800" dirty="0" smtClean="0"/>
              <a:t>It should </a:t>
            </a:r>
            <a:r>
              <a:rPr lang="en-US" sz="2800" dirty="0" err="1" smtClean="0"/>
              <a:t>atleast</a:t>
            </a:r>
            <a:r>
              <a:rPr lang="en-US" sz="2800" dirty="0" smtClean="0"/>
              <a:t> take one parameter</a:t>
            </a:r>
          </a:p>
          <a:p>
            <a:pPr lvl="1"/>
            <a:r>
              <a:rPr lang="en-US" sz="2800" dirty="0" smtClean="0"/>
              <a:t>It should return React Elements</a:t>
            </a:r>
          </a:p>
          <a:p>
            <a:pPr lvl="1"/>
            <a:r>
              <a:rPr lang="en-US" sz="2800" dirty="0" smtClean="0"/>
              <a:t>It should not modify the parameters data</a:t>
            </a:r>
          </a:p>
        </p:txBody>
      </p:sp>
    </p:spTree>
    <p:extLst>
      <p:ext uri="{BB962C8B-B14F-4D97-AF65-F5344CB8AC3E}">
        <p14:creationId xmlns:p14="http://schemas.microsoft.com/office/powerpoint/2010/main" val="115630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– Create - state</a:t>
            </a:r>
          </a:p>
          <a:p>
            <a:r>
              <a:rPr lang="en-US" dirty="0" smtClean="0"/>
              <a:t>R – Read – props</a:t>
            </a:r>
          </a:p>
          <a:p>
            <a:r>
              <a:rPr lang="en-US" dirty="0" smtClean="0"/>
              <a:t>U – Update - state</a:t>
            </a:r>
          </a:p>
          <a:p>
            <a:r>
              <a:rPr lang="en-US" dirty="0" smtClean="0"/>
              <a:t>D – Delete – state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66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are maintained or present only in Class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70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data from Parent to Child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props to pass data from parent to child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36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data from child to parent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Create a method in parent component</a:t>
            </a:r>
          </a:p>
          <a:p>
            <a:r>
              <a:rPr lang="en-US" dirty="0" smtClean="0"/>
              <a:t>Step 2 – Pass that method as a props to child component</a:t>
            </a:r>
          </a:p>
          <a:p>
            <a:r>
              <a:rPr lang="en-US" dirty="0" smtClean="0"/>
              <a:t>Step 3 – Get that method from child component and call that method on action from the child component</a:t>
            </a:r>
          </a:p>
          <a:p>
            <a:r>
              <a:rPr lang="en-US" dirty="0" smtClean="0"/>
              <a:t>Step 4 – If you want to pass the data pass it as a parameter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7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to work with react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JS library</a:t>
            </a:r>
          </a:p>
          <a:p>
            <a:r>
              <a:rPr lang="en-US" dirty="0" smtClean="0"/>
              <a:t>React DOM library</a:t>
            </a:r>
          </a:p>
          <a:p>
            <a:r>
              <a:rPr lang="en-US" dirty="0" smtClean="0"/>
              <a:t>Babel library</a:t>
            </a:r>
          </a:p>
          <a:p>
            <a:r>
              <a:rPr lang="en-US" dirty="0" smtClean="0"/>
              <a:t>Live Server – </a:t>
            </a:r>
            <a:r>
              <a:rPr lang="en-US" dirty="0" err="1" smtClean="0"/>
              <a:t>webpack</a:t>
            </a:r>
            <a:r>
              <a:rPr lang="en-US" dirty="0" smtClean="0"/>
              <a:t>-dev-server</a:t>
            </a:r>
          </a:p>
          <a:p>
            <a:r>
              <a:rPr lang="en-US" dirty="0" smtClean="0"/>
              <a:t>Project Structure 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- bundler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025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– node package 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https</a:t>
            </a:r>
            <a:r>
              <a:rPr lang="en-IN" dirty="0"/>
              <a:t>://nodejs.org/en/download</a:t>
            </a:r>
            <a:r>
              <a:rPr lang="en-IN" dirty="0" smtClean="0"/>
              <a:t>/</a:t>
            </a:r>
            <a:endParaRPr lang="en-IN" dirty="0"/>
          </a:p>
          <a:p>
            <a:r>
              <a:rPr lang="en-US" dirty="0" smtClean="0"/>
              <a:t>Check the version </a:t>
            </a:r>
          </a:p>
          <a:p>
            <a:r>
              <a:rPr lang="en-US" dirty="0"/>
              <a:t>n</a:t>
            </a:r>
            <a:r>
              <a:rPr lang="en-US" dirty="0" smtClean="0"/>
              <a:t>ode –v 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–v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561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to create react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px</a:t>
            </a:r>
            <a:r>
              <a:rPr lang="en-US" dirty="0" smtClean="0"/>
              <a:t> create-react-app app-name</a:t>
            </a:r>
          </a:p>
          <a:p>
            <a:endParaRPr lang="en-US" dirty="0"/>
          </a:p>
          <a:p>
            <a:r>
              <a:rPr lang="en-US" dirty="0" err="1"/>
              <a:t>n</a:t>
            </a:r>
            <a:r>
              <a:rPr lang="en-US" dirty="0" err="1" smtClean="0"/>
              <a:t>px</a:t>
            </a:r>
            <a:r>
              <a:rPr lang="en-US" dirty="0" smtClean="0"/>
              <a:t> create-react-app first-react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d first-react</a:t>
            </a:r>
          </a:p>
          <a:p>
            <a:r>
              <a:rPr lang="en-US" dirty="0"/>
              <a:t>c</a:t>
            </a:r>
            <a:r>
              <a:rPr lang="en-US" dirty="0" smtClean="0"/>
              <a:t>ode .</a:t>
            </a:r>
          </a:p>
          <a:p>
            <a:r>
              <a:rPr lang="en-US" dirty="0" smtClean="0"/>
              <a:t>Ctrl ` - open the terminal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start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100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</a:t>
            </a:r>
          </a:p>
          <a:p>
            <a:pPr lvl="1"/>
            <a:r>
              <a:rPr lang="en-US" dirty="0" err="1" smtClean="0"/>
              <a:t>PersonList</a:t>
            </a:r>
            <a:endParaRPr lang="en-US" dirty="0" smtClean="0"/>
          </a:p>
          <a:p>
            <a:pPr lvl="2"/>
            <a:r>
              <a:rPr lang="en-US" dirty="0" smtClean="0"/>
              <a:t>Person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95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1480" y="793800"/>
              <a:ext cx="9189000" cy="5404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20" y="784440"/>
                <a:ext cx="9207720" cy="54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882720" y="2298600"/>
              <a:ext cx="10452240" cy="3467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360" y="2289240"/>
                <a:ext cx="1047096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0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>
                <a:sym typeface="Wingdings" panose="05000000000000000000" pitchFamily="2" charset="2"/>
              </a:rPr>
              <a:t> Phase1  Phase2  Phase3  End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Once  lot of phases 				Once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Birth  Child  Adult  Married  Old  Death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75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 </a:t>
            </a:r>
            <a:r>
              <a:rPr lang="en-US" dirty="0" err="1" smtClean="0"/>
              <a:t>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Mounting Phase </a:t>
            </a:r>
          </a:p>
          <a:p>
            <a:endParaRPr lang="en-US" dirty="0"/>
          </a:p>
          <a:p>
            <a:r>
              <a:rPr lang="en-US" dirty="0" smtClean="0"/>
              <a:t>Constructor() – initialize state, no business logic , bind the methods,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no side effects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getDerivedStateFromProps</a:t>
            </a:r>
            <a:r>
              <a:rPr lang="en-US" dirty="0" smtClean="0"/>
              <a:t>() – return null or return new state, no 				side effects.</a:t>
            </a:r>
          </a:p>
          <a:p>
            <a:r>
              <a:rPr lang="en-US" dirty="0"/>
              <a:t>r</a:t>
            </a:r>
            <a:r>
              <a:rPr lang="en-US" dirty="0" smtClean="0"/>
              <a:t>ender() – Presentation logic, no side effects.</a:t>
            </a:r>
          </a:p>
          <a:p>
            <a:r>
              <a:rPr lang="en-US" dirty="0" err="1" smtClean="0"/>
              <a:t>componentDidMount</a:t>
            </a:r>
            <a:r>
              <a:rPr lang="en-US" dirty="0" smtClean="0"/>
              <a:t>() – make side effects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38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 </a:t>
            </a:r>
            <a:r>
              <a:rPr lang="en-US" dirty="0" err="1" smtClean="0"/>
              <a:t>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Phase </a:t>
            </a:r>
          </a:p>
          <a:p>
            <a:r>
              <a:rPr lang="en-US" dirty="0" err="1" smtClean="0"/>
              <a:t>getDerivedStateFromProps</a:t>
            </a:r>
            <a:r>
              <a:rPr lang="en-US" dirty="0" smtClean="0"/>
              <a:t>() – no side effects</a:t>
            </a:r>
          </a:p>
          <a:p>
            <a:r>
              <a:rPr lang="en-US" dirty="0" err="1" smtClean="0"/>
              <a:t>shouldComponentUpdate</a:t>
            </a:r>
            <a:r>
              <a:rPr lang="en-US" dirty="0" smtClean="0"/>
              <a:t>() – return true or false</a:t>
            </a:r>
          </a:p>
          <a:p>
            <a:r>
              <a:rPr lang="en-US" dirty="0" smtClean="0"/>
              <a:t>render() – Presentation logic</a:t>
            </a:r>
          </a:p>
          <a:p>
            <a:r>
              <a:rPr lang="en-US" dirty="0" err="1" smtClean="0"/>
              <a:t>getSnapshotBeforeUpdate</a:t>
            </a:r>
            <a:r>
              <a:rPr lang="en-US" dirty="0" smtClean="0"/>
              <a:t>() – return null or </a:t>
            </a:r>
            <a:r>
              <a:rPr lang="en-US" dirty="0" err="1" smtClean="0"/>
              <a:t>somedata</a:t>
            </a:r>
            <a:endParaRPr lang="en-US" dirty="0" smtClean="0"/>
          </a:p>
          <a:p>
            <a:r>
              <a:rPr lang="en-US" dirty="0" err="1" smtClean="0"/>
              <a:t>shouldComponentUpdate</a:t>
            </a:r>
            <a:r>
              <a:rPr lang="en-US" dirty="0" smtClean="0"/>
              <a:t>() – make 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53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 </a:t>
            </a:r>
            <a:r>
              <a:rPr lang="en-US" dirty="0" err="1" smtClean="0"/>
              <a:t>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UnMounting</a:t>
            </a:r>
            <a:r>
              <a:rPr lang="en-US" dirty="0" smtClean="0"/>
              <a:t> – Whenever component is unmounted from the real </a:t>
            </a:r>
            <a:r>
              <a:rPr lang="en-US" dirty="0" err="1" smtClean="0"/>
              <a:t>dom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componentWillUnmount</a:t>
            </a:r>
            <a:r>
              <a:rPr lang="en-US" dirty="0" smtClean="0"/>
              <a:t>() </a:t>
            </a:r>
            <a:r>
              <a:rPr lang="en-US" smtClean="0"/>
              <a:t>- clean </a:t>
            </a:r>
            <a:r>
              <a:rPr lang="en-US" dirty="0"/>
              <a:t>up process , clear </a:t>
            </a:r>
            <a:r>
              <a:rPr lang="en-US" dirty="0" err="1"/>
              <a:t>localStorage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048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– to achieve SPA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react-router-</a:t>
            </a:r>
            <a:r>
              <a:rPr lang="en-US" dirty="0" err="1" smtClean="0"/>
              <a:t>dom</a:t>
            </a:r>
            <a:r>
              <a:rPr lang="en-US" dirty="0" smtClean="0"/>
              <a:t> --save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6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69800" y="1015920"/>
              <a:ext cx="11716200" cy="5321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440" y="1006560"/>
                <a:ext cx="11734920" cy="53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0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call</a:t>
            </a:r>
          </a:p>
          <a:p>
            <a:r>
              <a:rPr lang="en-US" dirty="0" smtClean="0"/>
              <a:t>Fetch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err="1" smtClean="0"/>
              <a:t>Axios</a:t>
            </a:r>
            <a:r>
              <a:rPr lang="en-US" dirty="0" smtClean="0"/>
              <a:t> – HTTP Client which based on Promises.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38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         -  POST</a:t>
            </a:r>
          </a:p>
          <a:p>
            <a:r>
              <a:rPr lang="en-US" dirty="0" smtClean="0"/>
              <a:t>Read	  -  GET</a:t>
            </a:r>
          </a:p>
          <a:p>
            <a:r>
              <a:rPr lang="en-US" dirty="0" smtClean="0"/>
              <a:t>Update         - PUT</a:t>
            </a:r>
          </a:p>
          <a:p>
            <a:r>
              <a:rPr lang="en-US" dirty="0" smtClean="0"/>
              <a:t>Delete 	  - DELETE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359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[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email:””,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password:””,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phoneno</a:t>
            </a:r>
            <a:r>
              <a:rPr lang="en-US" dirty="0" smtClean="0"/>
              <a:t>:””,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name:””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},{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2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90400" y="1758960"/>
              <a:ext cx="9887400" cy="3873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040" y="1749600"/>
                <a:ext cx="9906120" cy="38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81160" y="781200"/>
              <a:ext cx="3886560" cy="4489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771840"/>
                <a:ext cx="3905280" cy="45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19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63640" y="1098720"/>
              <a:ext cx="10719000" cy="4813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280" y="1089360"/>
                <a:ext cx="10737720" cy="48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4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Hooks – normal </a:t>
            </a:r>
            <a:r>
              <a:rPr lang="en-US" dirty="0" err="1" smtClean="0"/>
              <a:t>javascript</a:t>
            </a:r>
            <a:r>
              <a:rPr lang="en-US" dirty="0" smtClean="0"/>
              <a:t>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9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73160" y="1676520"/>
              <a:ext cx="10458720" cy="4381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800" y="1667160"/>
                <a:ext cx="10477440" cy="44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0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Primitive values will be compared.</a:t>
            </a:r>
          </a:p>
          <a:p>
            <a:r>
              <a:rPr lang="en-US" dirty="0" smtClean="0"/>
              <a:t>Reference address </a:t>
            </a:r>
            <a:r>
              <a:rPr lang="en-US" dirty="0" err="1" smtClean="0"/>
              <a:t>wil</a:t>
            </a:r>
            <a:r>
              <a:rPr lang="en-US" dirty="0" smtClean="0"/>
              <a:t> be compared.</a:t>
            </a:r>
          </a:p>
          <a:p>
            <a:r>
              <a:rPr lang="en-US" dirty="0" smtClean="0"/>
              <a:t>Object or array.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person  ={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 : “</a:t>
            </a:r>
            <a:r>
              <a:rPr lang="en-US" dirty="0" err="1" smtClean="0"/>
              <a:t>soni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: 12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person  ={</a:t>
            </a:r>
          </a:p>
          <a:p>
            <a:pPr marL="0" indent="0">
              <a:buNone/>
            </a:pPr>
            <a:r>
              <a:rPr lang="en-US" dirty="0"/>
              <a:t>	name : “</a:t>
            </a:r>
            <a:r>
              <a:rPr lang="en-US" dirty="0" err="1"/>
              <a:t>soni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age : 12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946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vs </a:t>
            </a:r>
            <a:r>
              <a:rPr lang="en-US" dirty="0" err="1" smtClean="0"/>
              <a:t>PureComponent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– always render method will be called when the state or props change or </a:t>
            </a:r>
            <a:r>
              <a:rPr lang="en-US" dirty="0" err="1" smtClean="0"/>
              <a:t>setState</a:t>
            </a:r>
            <a:r>
              <a:rPr lang="en-US" dirty="0" smtClean="0"/>
              <a:t> method is executed (</a:t>
            </a:r>
            <a:r>
              <a:rPr lang="en-US" dirty="0" err="1" smtClean="0"/>
              <a:t>shouldComponent</a:t>
            </a:r>
            <a:r>
              <a:rPr lang="en-US" dirty="0" smtClean="0"/>
              <a:t>() – compare old props and new props and old state and new state)</a:t>
            </a:r>
          </a:p>
          <a:p>
            <a:endParaRPr lang="en-US" dirty="0"/>
          </a:p>
          <a:p>
            <a:r>
              <a:rPr lang="en-US" dirty="0" err="1" smtClean="0"/>
              <a:t>PureComponent</a:t>
            </a:r>
            <a:r>
              <a:rPr lang="en-US" dirty="0" smtClean="0"/>
              <a:t> – if the props or state is getting changed then only render method will be called otherwise render method will not be called.</a:t>
            </a:r>
            <a:endParaRPr lang="en-IN" dirty="0"/>
          </a:p>
          <a:p>
            <a:r>
              <a:rPr lang="en-US" dirty="0" smtClean="0"/>
              <a:t>(Does Shallow Comparison – Use only for primitives)</a:t>
            </a:r>
          </a:p>
          <a:p>
            <a:r>
              <a:rPr lang="en-US" dirty="0" smtClean="0"/>
              <a:t>(Does not do deep comparison – Don’t use it for reference)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669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React.memo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functional component pure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972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functions.</a:t>
            </a:r>
          </a:p>
          <a:p>
            <a:r>
              <a:rPr lang="en-US" dirty="0" smtClean="0"/>
              <a:t>React hooks should be called only in functional components.</a:t>
            </a:r>
          </a:p>
          <a:p>
            <a:r>
              <a:rPr lang="en-US" dirty="0" smtClean="0"/>
              <a:t>It should be defined in top level.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885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in class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Initialize the state </a:t>
            </a:r>
          </a:p>
          <a:p>
            <a:pPr marL="514350" indent="-514350">
              <a:buAutoNum type="arabicPeriod"/>
            </a:pPr>
            <a:r>
              <a:rPr lang="en-US" dirty="0" smtClean="0"/>
              <a:t>Current state data (</a:t>
            </a:r>
            <a:r>
              <a:rPr lang="en-US" dirty="0" err="1" smtClean="0"/>
              <a:t>this.state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Modify the state ( </a:t>
            </a:r>
            <a:r>
              <a:rPr lang="en-US" dirty="0" err="1" smtClean="0"/>
              <a:t>this.setState</a:t>
            </a:r>
            <a:r>
              <a:rPr lang="en-US" dirty="0" smtClean="0"/>
              <a:t>({ }) ) 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312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in functional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array = </a:t>
            </a:r>
            <a:r>
              <a:rPr lang="en-US" dirty="0" err="1" smtClean="0"/>
              <a:t>useState</a:t>
            </a:r>
            <a:r>
              <a:rPr lang="en-US" dirty="0" smtClean="0"/>
              <a:t>(</a:t>
            </a:r>
            <a:r>
              <a:rPr lang="en-US" dirty="0" err="1" smtClean="0"/>
              <a:t>initialState</a:t>
            </a:r>
            <a:r>
              <a:rPr lang="en-US" dirty="0" smtClean="0"/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rray[0]  = current state data</a:t>
            </a:r>
          </a:p>
          <a:p>
            <a:r>
              <a:rPr lang="en-US" dirty="0" smtClean="0"/>
              <a:t>array[1]  = function to modify the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492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 to update state in Functional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copy of the state</a:t>
            </a:r>
          </a:p>
          <a:p>
            <a:r>
              <a:rPr lang="en-US" dirty="0" smtClean="0"/>
              <a:t>Update or modify or delete or add to the copy</a:t>
            </a:r>
          </a:p>
          <a:p>
            <a:r>
              <a:rPr lang="en-US" dirty="0" smtClean="0"/>
              <a:t>Set the state using the copy</a:t>
            </a:r>
          </a:p>
          <a:p>
            <a:pPr marL="0" indent="0">
              <a:buNone/>
            </a:pPr>
            <a:r>
              <a:rPr lang="en-US" dirty="0" smtClean="0"/>
              <a:t>	Example –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[</a:t>
            </a:r>
            <a:r>
              <a:rPr lang="en-US" dirty="0" err="1" smtClean="0"/>
              <a:t>numbers,setNumbers</a:t>
            </a:r>
            <a:r>
              <a:rPr lang="en-US" dirty="0" smtClean="0"/>
              <a:t>] = </a:t>
            </a:r>
            <a:r>
              <a:rPr lang="en-US" dirty="0" err="1" smtClean="0"/>
              <a:t>useState</a:t>
            </a:r>
            <a:r>
              <a:rPr lang="en-US" dirty="0" smtClean="0"/>
              <a:t>([1,2,3,4,5])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n = […numbers]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result = </a:t>
            </a:r>
            <a:r>
              <a:rPr lang="en-US" dirty="0" err="1" smtClean="0"/>
              <a:t>n.filter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=&gt;{return </a:t>
            </a:r>
            <a:r>
              <a:rPr lang="en-US" dirty="0" err="1" smtClean="0"/>
              <a:t>num</a:t>
            </a:r>
            <a:r>
              <a:rPr lang="en-US" dirty="0" smtClean="0"/>
              <a:t>&gt;2})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setNumbers</a:t>
            </a:r>
            <a:r>
              <a:rPr lang="en-US" dirty="0" smtClean="0"/>
              <a:t>(result)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95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Library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React JS library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ReactDOM</a:t>
            </a:r>
            <a:r>
              <a:rPr lang="en-US" dirty="0" smtClean="0"/>
              <a:t> 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3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7"/>
            <a:ext cx="10515600" cy="1325563"/>
          </a:xfrm>
        </p:spPr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alternative all three methods </a:t>
            </a:r>
          </a:p>
          <a:p>
            <a:pPr lvl="1"/>
            <a:r>
              <a:rPr lang="en-US" dirty="0" err="1" smtClean="0"/>
              <a:t>componentDidMount</a:t>
            </a:r>
            <a:endParaRPr lang="en-US" dirty="0" smtClean="0"/>
          </a:p>
          <a:p>
            <a:pPr lvl="1"/>
            <a:r>
              <a:rPr lang="en-US" dirty="0" err="1" smtClean="0"/>
              <a:t>componentDidUpdate</a:t>
            </a:r>
            <a:endParaRPr lang="en-US" dirty="0" smtClean="0"/>
          </a:p>
          <a:p>
            <a:pPr lvl="1"/>
            <a:r>
              <a:rPr lang="en-US" dirty="0" err="1" smtClean="0"/>
              <a:t>componentWillUnmount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407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(callback function)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(()=&gt;{</a:t>
            </a:r>
          </a:p>
          <a:p>
            <a:pPr marL="0" indent="0">
              <a:buNone/>
            </a:pPr>
            <a:r>
              <a:rPr lang="en-US" dirty="0" smtClean="0"/>
              <a:t>	// component is mounted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state or props getting changed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() =&gt;{</a:t>
            </a:r>
          </a:p>
          <a:p>
            <a:pPr marL="0" indent="0">
              <a:buNone/>
            </a:pPr>
            <a:r>
              <a:rPr lang="en-US" dirty="0" smtClean="0"/>
              <a:t>		// component is unmounted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633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 first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(()=&gt;{</a:t>
            </a:r>
          </a:p>
          <a:p>
            <a:pPr marL="457200" lvl="1" indent="0">
              <a:buNone/>
            </a:pPr>
            <a:r>
              <a:rPr lang="en-US" dirty="0" smtClean="0"/>
              <a:t>	// logic for mounting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}, [] )                                   =====   </a:t>
            </a:r>
            <a:r>
              <a:rPr lang="en-US" dirty="0" err="1" smtClean="0"/>
              <a:t>componentDidMount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611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 second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(()=&gt;{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// logic executes whenever there is change in count variable value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}, [ count 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686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 third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(()=&gt;{</a:t>
            </a:r>
          </a:p>
          <a:p>
            <a:pPr marL="0" indent="0">
              <a:buNone/>
            </a:pPr>
            <a:r>
              <a:rPr lang="en-US" dirty="0" smtClean="0"/>
              <a:t>	return () =&gt;{</a:t>
            </a:r>
          </a:p>
          <a:p>
            <a:pPr marL="0" indent="0">
              <a:buNone/>
            </a:pPr>
            <a:r>
              <a:rPr lang="en-US" dirty="0" smtClean="0"/>
              <a:t>	// logic to be executed on component unmount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}, [])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988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https://jsonplaceholder.typicode.com/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457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while making a request to server(REST call or AJAX call)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</a:t>
            </a:r>
          </a:p>
          <a:p>
            <a:r>
              <a:rPr lang="en-US" dirty="0" smtClean="0"/>
              <a:t>Error</a:t>
            </a:r>
          </a:p>
          <a:p>
            <a:r>
              <a:rPr lang="en-US" dirty="0" smtClean="0"/>
              <a:t>Response data - 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245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useCallback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useCallback</a:t>
            </a:r>
            <a:r>
              <a:rPr lang="en-IN" dirty="0" smtClean="0"/>
              <a:t>(()=&gt;{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},[age])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useCallback</a:t>
            </a:r>
            <a:r>
              <a:rPr lang="en-IN" dirty="0" smtClean="0"/>
              <a:t>(()=&gt;{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},[salary])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607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useReducer</a:t>
            </a:r>
            <a:r>
              <a:rPr lang="en-US" dirty="0" smtClean="0"/>
              <a:t>(</a:t>
            </a:r>
            <a:r>
              <a:rPr lang="en-US" dirty="0" err="1" smtClean="0"/>
              <a:t>reducer,initialState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state = reducer(</a:t>
            </a:r>
            <a:r>
              <a:rPr lang="en-US" dirty="0" err="1" smtClean="0"/>
              <a:t>state,action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[ </a:t>
            </a:r>
            <a:r>
              <a:rPr lang="en-US" dirty="0" err="1" smtClean="0"/>
              <a:t>newState</a:t>
            </a:r>
            <a:r>
              <a:rPr lang="en-US" dirty="0" smtClean="0"/>
              <a:t>, dispatch ] = </a:t>
            </a:r>
            <a:r>
              <a:rPr lang="en-US" dirty="0" err="1" smtClean="0"/>
              <a:t>useReducer</a:t>
            </a:r>
            <a:r>
              <a:rPr lang="en-US" dirty="0" smtClean="0"/>
              <a:t>(</a:t>
            </a:r>
            <a:r>
              <a:rPr lang="en-US" dirty="0" err="1" smtClean="0"/>
              <a:t>reducer,initialState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102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useState</a:t>
            </a:r>
            <a:r>
              <a:rPr lang="en-US" dirty="0" smtClean="0"/>
              <a:t> vs </a:t>
            </a:r>
            <a:r>
              <a:rPr lang="en-US" dirty="0" err="1" smtClean="0"/>
              <a:t>useReducer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Primitive (</a:t>
            </a:r>
            <a:r>
              <a:rPr lang="en-IN" dirty="0" err="1" smtClean="0"/>
              <a:t>number,Boolean,string</a:t>
            </a:r>
            <a:r>
              <a:rPr lang="en-IN" dirty="0" smtClean="0"/>
              <a:t> ) – </a:t>
            </a:r>
            <a:r>
              <a:rPr lang="en-IN" dirty="0" err="1" smtClean="0"/>
              <a:t>useState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Object , Array – </a:t>
            </a:r>
            <a:r>
              <a:rPr lang="en-IN" dirty="0" err="1" smtClean="0"/>
              <a:t>useReducer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Global – </a:t>
            </a:r>
            <a:r>
              <a:rPr lang="en-IN" dirty="0" err="1" smtClean="0"/>
              <a:t>useReducer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Local – </a:t>
            </a:r>
            <a:r>
              <a:rPr lang="en-IN" dirty="0" err="1" smtClean="0"/>
              <a:t>useState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Business logic – </a:t>
            </a:r>
            <a:r>
              <a:rPr lang="en-IN" dirty="0" err="1" smtClean="0"/>
              <a:t>useReducer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No business logic - </a:t>
            </a:r>
            <a:r>
              <a:rPr lang="en-IN" dirty="0" err="1" smtClean="0"/>
              <a:t>useState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53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ocument.createElement</a:t>
            </a:r>
            <a:r>
              <a:rPr lang="en-US" dirty="0" smtClean="0"/>
              <a:t>(“h1”)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React.createElement</a:t>
            </a:r>
            <a:r>
              <a:rPr lang="en-US" dirty="0" smtClean="0"/>
              <a:t>(“h1”,null,”Content”)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 element = &lt;h1 key=value &gt;&lt;/h1&gt;</a:t>
            </a:r>
          </a:p>
          <a:p>
            <a:pPr marL="0" indent="0">
              <a:buNone/>
            </a:pPr>
            <a:r>
              <a:rPr lang="en-US" dirty="0" smtClean="0"/>
              <a:t>Value can be only two things</a:t>
            </a:r>
          </a:p>
          <a:p>
            <a:pPr marL="514350" indent="-514350">
              <a:buAutoNum type="arabicPeriod"/>
            </a:pPr>
            <a:r>
              <a:rPr lang="en-US" dirty="0" smtClean="0"/>
              <a:t>String</a:t>
            </a:r>
          </a:p>
          <a:p>
            <a:pPr marL="514350" indent="-514350">
              <a:buAutoNum type="arabicPeriod"/>
            </a:pPr>
            <a:r>
              <a:rPr lang="en-US" dirty="0" smtClean="0"/>
              <a:t>Anything other than string it should be enclosed with {}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3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[ {</a:t>
            </a:r>
          </a:p>
          <a:p>
            <a:pPr marL="0" indent="0">
              <a:buNone/>
            </a:pPr>
            <a:r>
              <a:rPr lang="en-US" dirty="0" smtClean="0"/>
              <a:t>	id : 1,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 : “John”,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: 12	</a:t>
            </a:r>
          </a:p>
          <a:p>
            <a:pPr marL="0" indent="0">
              <a:buNone/>
            </a:pPr>
            <a:r>
              <a:rPr lang="en-US" dirty="0" smtClean="0"/>
              <a:t>},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id : 1,</a:t>
            </a:r>
          </a:p>
          <a:p>
            <a:pPr marL="0" indent="0">
              <a:buNone/>
            </a:pPr>
            <a:r>
              <a:rPr lang="en-US" dirty="0"/>
              <a:t>	name : “John”,</a:t>
            </a:r>
          </a:p>
          <a:p>
            <a:pPr marL="0" indent="0">
              <a:buNone/>
            </a:pPr>
            <a:r>
              <a:rPr lang="en-US" dirty="0"/>
              <a:t>	age : 12	</a:t>
            </a:r>
          </a:p>
          <a:p>
            <a:pPr marL="0" indent="0">
              <a:buNone/>
            </a:pPr>
            <a:r>
              <a:rPr lang="en-US" dirty="0"/>
              <a:t>},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01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elements </a:t>
            </a:r>
            <a:endParaRPr lang="en-IN" dirty="0"/>
          </a:p>
          <a:p>
            <a:r>
              <a:rPr lang="en-US" dirty="0" smtClean="0"/>
              <a:t>Increase readability</a:t>
            </a:r>
          </a:p>
          <a:p>
            <a:r>
              <a:rPr lang="en-US" dirty="0" smtClean="0"/>
              <a:t>Reduce complexity</a:t>
            </a:r>
          </a:p>
          <a:p>
            <a:r>
              <a:rPr lang="en-US" dirty="0" smtClean="0"/>
              <a:t>Reuse the code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82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create Components</a:t>
            </a:r>
          </a:p>
          <a:p>
            <a:pPr lvl="1"/>
            <a:r>
              <a:rPr lang="en-US" dirty="0" smtClean="0"/>
              <a:t>Functional Components</a:t>
            </a:r>
          </a:p>
          <a:p>
            <a:pPr lvl="1"/>
            <a:r>
              <a:rPr lang="en-US" dirty="0" smtClean="0"/>
              <a:t>Class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97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Pages </a:t>
            </a:r>
          </a:p>
          <a:p>
            <a:r>
              <a:rPr lang="en-US" dirty="0" smtClean="0"/>
              <a:t>Functional Components – Inline styles</a:t>
            </a:r>
          </a:p>
          <a:p>
            <a:r>
              <a:rPr lang="en-US" dirty="0" smtClean="0"/>
              <a:t>Class Components – External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5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723</Words>
  <Application>Microsoft Office PowerPoint</Application>
  <PresentationFormat>Widescreen</PresentationFormat>
  <Paragraphs>228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Wingdings</vt:lpstr>
      <vt:lpstr>Office Theme</vt:lpstr>
      <vt:lpstr>React JS Workings</vt:lpstr>
      <vt:lpstr>PowerPoint Presentation</vt:lpstr>
      <vt:lpstr>PowerPoint Presentation</vt:lpstr>
      <vt:lpstr>Library required</vt:lpstr>
      <vt:lpstr>PowerPoint Presentation</vt:lpstr>
      <vt:lpstr>PowerPoint Presentation</vt:lpstr>
      <vt:lpstr>Components</vt:lpstr>
      <vt:lpstr>Components</vt:lpstr>
      <vt:lpstr>Assignment</vt:lpstr>
      <vt:lpstr>Events</vt:lpstr>
      <vt:lpstr>Rules for Functional Components</vt:lpstr>
      <vt:lpstr>CRUD</vt:lpstr>
      <vt:lpstr>state</vt:lpstr>
      <vt:lpstr>Pass data from Parent to Child </vt:lpstr>
      <vt:lpstr>Pass data from child to parent</vt:lpstr>
      <vt:lpstr>Libraries to work with react</vt:lpstr>
      <vt:lpstr>Npm – node package manager</vt:lpstr>
      <vt:lpstr>Command to create react project</vt:lpstr>
      <vt:lpstr>PowerPoint Presentation</vt:lpstr>
      <vt:lpstr>LifeCycle</vt:lpstr>
      <vt:lpstr>Class Component LifeCycle</vt:lpstr>
      <vt:lpstr>Class Component LifeCycle</vt:lpstr>
      <vt:lpstr>Class Component LifeCycle</vt:lpstr>
      <vt:lpstr>Router – to achieve SPA</vt:lpstr>
      <vt:lpstr>PowerPoint Presentation</vt:lpstr>
      <vt:lpstr>Javascript</vt:lpstr>
      <vt:lpstr>CRUD </vt:lpstr>
      <vt:lpstr>PowerPoint Presentation</vt:lpstr>
      <vt:lpstr>PowerPoint Presentation</vt:lpstr>
      <vt:lpstr>PowerPoint Presentation</vt:lpstr>
      <vt:lpstr>React Hooks</vt:lpstr>
      <vt:lpstr>PowerPoint Presentation</vt:lpstr>
      <vt:lpstr>PowerPoint Presentation</vt:lpstr>
      <vt:lpstr>Component vs PureComponent</vt:lpstr>
      <vt:lpstr>React.memo</vt:lpstr>
      <vt:lpstr>React Hooks</vt:lpstr>
      <vt:lpstr>State in class component</vt:lpstr>
      <vt:lpstr>State in functional component</vt:lpstr>
      <vt:lpstr>Best Practice to update state in Functional Component</vt:lpstr>
      <vt:lpstr>useEffect()</vt:lpstr>
      <vt:lpstr>useEffect(callback function)</vt:lpstr>
      <vt:lpstr>useEffect first syntax</vt:lpstr>
      <vt:lpstr>useEffect second syntax</vt:lpstr>
      <vt:lpstr>useEffect third syntax</vt:lpstr>
      <vt:lpstr>Dummy Server</vt:lpstr>
      <vt:lpstr>States while making a request to server(REST call or AJAX call)</vt:lpstr>
      <vt:lpstr>useCallback</vt:lpstr>
      <vt:lpstr>useReducer(reducer,initialState)</vt:lpstr>
      <vt:lpstr>useState vs useReducer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 Workings</dc:title>
  <dc:creator>Chandan</dc:creator>
  <cp:lastModifiedBy>Chandan</cp:lastModifiedBy>
  <cp:revision>93</cp:revision>
  <dcterms:created xsi:type="dcterms:W3CDTF">2020-02-20T14:46:50Z</dcterms:created>
  <dcterms:modified xsi:type="dcterms:W3CDTF">2020-03-26T15:33:11Z</dcterms:modified>
</cp:coreProperties>
</file>