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99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B761DBE-4F6D-45CC-BDA2-CEB1DB153B3B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CB74BC-23FC-48B3-B7CD-89000BFEB7F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1DBE-4F6D-45CC-BDA2-CEB1DB153B3B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74BC-23FC-48B3-B7CD-89000BFEB7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B761DBE-4F6D-45CC-BDA2-CEB1DB153B3B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DCB74BC-23FC-48B3-B7CD-89000BFEB7F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1DBE-4F6D-45CC-BDA2-CEB1DB153B3B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DCB74BC-23FC-48B3-B7CD-89000BFEB7F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1DBE-4F6D-45CC-BDA2-CEB1DB153B3B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DCB74BC-23FC-48B3-B7CD-89000BFEB7F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B761DBE-4F6D-45CC-BDA2-CEB1DB153B3B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DCB74BC-23FC-48B3-B7CD-89000BFEB7F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B761DBE-4F6D-45CC-BDA2-CEB1DB153B3B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DCB74BC-23FC-48B3-B7CD-89000BFEB7F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1DBE-4F6D-45CC-BDA2-CEB1DB153B3B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DCB74BC-23FC-48B3-B7CD-89000BFEB7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1DBE-4F6D-45CC-BDA2-CEB1DB153B3B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CB74BC-23FC-48B3-B7CD-89000BFEB7F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1DBE-4F6D-45CC-BDA2-CEB1DB153B3B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DCB74BC-23FC-48B3-B7CD-89000BFEB7FC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B761DBE-4F6D-45CC-BDA2-CEB1DB153B3B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DCB74BC-23FC-48B3-B7CD-89000BFEB7F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B761DBE-4F6D-45CC-BDA2-CEB1DB153B3B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DCB74BC-23FC-48B3-B7CD-89000BFEB7F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5_2020070800083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494106" cy="251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838200"/>
            <a:ext cx="4419600" cy="762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Agency FB" pitchFamily="34" charset="0"/>
              </a:rPr>
              <a:t>Analysis of Covid-19 in June through the Districts and State of </a:t>
            </a:r>
            <a:r>
              <a:rPr lang="en-IN" sz="4900" u="sng" dirty="0" smtClean="0">
                <a:solidFill>
                  <a:schemeClr val="bg1"/>
                </a:solidFill>
                <a:latin typeface="Agency FB" pitchFamily="34" charset="0"/>
              </a:rPr>
              <a:t>Maharashtra</a:t>
            </a:r>
            <a:endParaRPr lang="en-IN" u="sng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1828800"/>
            <a:ext cx="3276600" cy="685800"/>
          </a:xfrm>
        </p:spPr>
        <p:txBody>
          <a:bodyPr>
            <a:noAutofit/>
          </a:bodyPr>
          <a:lstStyle/>
          <a:p>
            <a:r>
              <a:rPr lang="en-IN" sz="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Red</a:t>
            </a:r>
            <a:r>
              <a:rPr lang="en-IN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IN" sz="9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North Maharashtra </a:t>
            </a:r>
            <a:br>
              <a:rPr lang="en-IN" sz="9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900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Pink</a:t>
            </a:r>
            <a:r>
              <a:rPr lang="en-IN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IN" sz="9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Mid Maharashtra </a:t>
            </a:r>
            <a:br>
              <a:rPr lang="en-IN" sz="9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900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Orange</a:t>
            </a:r>
            <a:r>
              <a:rPr lang="en-IN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IN" sz="9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South Maharashtra </a:t>
            </a:r>
            <a:br>
              <a:rPr lang="en-IN" sz="9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9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Yellow</a:t>
            </a:r>
            <a:r>
              <a:rPr lang="en-IN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IN" sz="9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West Maharashtra</a:t>
            </a:r>
            <a:endParaRPr lang="en-IN" sz="9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District-wise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953000"/>
            <a:ext cx="9065932" cy="1723626"/>
          </a:xfrm>
          <a:prstGeom prst="rect">
            <a:avLst/>
          </a:prstGeom>
        </p:spPr>
      </p:pic>
      <p:pic>
        <p:nvPicPr>
          <p:cNvPr id="6" name="Picture 5" descr="Fina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2514600"/>
            <a:ext cx="9144000" cy="250214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31</TotalTime>
  <Words>16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Median</vt:lpstr>
      <vt:lpstr>Analysis of Covid-19 in June through the Districts and State of Maharashtra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4</cp:revision>
  <dcterms:created xsi:type="dcterms:W3CDTF">2020-07-07T18:19:25Z</dcterms:created>
  <dcterms:modified xsi:type="dcterms:W3CDTF">2020-07-07T18:50:43Z</dcterms:modified>
</cp:coreProperties>
</file>