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000c43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000c4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api.covid19india.org/csv/" TargetMode="External"/><Relationship Id="rId5" Type="http://schemas.openxmlformats.org/officeDocument/2006/relationships/hyperlink" Target="https://www.kaggle.com/sudalairajkumar/covid19-in-ind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1447800" y="129540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entury Schoolbook"/>
              <a:buNone/>
            </a:pPr>
            <a:r>
              <a:rPr lang="en-IN" sz="2500"/>
              <a:t>Analysis of the Spread of </a:t>
            </a:r>
            <a:br>
              <a:rPr lang="en-IN" sz="2500"/>
            </a:br>
            <a:r>
              <a:rPr lang="en-IN" sz="2500"/>
              <a:t>Covid-19 </a:t>
            </a:r>
            <a:br>
              <a:rPr lang="en-IN" sz="2500"/>
            </a:br>
            <a:r>
              <a:rPr lang="en-IN" sz="2500"/>
              <a:t>In Tamil Nadu </a:t>
            </a:r>
            <a:br>
              <a:rPr lang="en-IN" sz="2500"/>
            </a:br>
            <a:r>
              <a:rPr lang="en-IN" sz="2500"/>
              <a:t>and India</a:t>
            </a:r>
            <a:endParaRPr sz="25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286000" y="2667000"/>
            <a:ext cx="2286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47"/>
              <a:buNone/>
            </a:pPr>
            <a:r>
              <a:rPr lang="en-IN" sz="1782"/>
              <a:t>A) </a:t>
            </a:r>
            <a:r>
              <a:rPr lang="en-IN" sz="1395"/>
              <a:t>The graph above depicts the data points of the </a:t>
            </a:r>
            <a:r>
              <a:rPr lang="en-IN" sz="1395" u="sng"/>
              <a:t>cases in Tamil Nadu from 30</a:t>
            </a:r>
            <a:r>
              <a:rPr baseline="30000" lang="en-IN" sz="1395" u="sng"/>
              <a:t>th</a:t>
            </a:r>
            <a:r>
              <a:rPr lang="en-IN" sz="1395" u="sng"/>
              <a:t> January to 10</a:t>
            </a:r>
            <a:r>
              <a:rPr baseline="30000" lang="en-IN" sz="1395" u="sng"/>
              <a:t>th</a:t>
            </a:r>
            <a:r>
              <a:rPr lang="en-IN" sz="1395" u="sng"/>
              <a:t> July.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rPr lang="en-IN" sz="1395"/>
              <a:t>After modelling the time series, we observe that cases in Tamil Nadu will hit </a:t>
            </a:r>
            <a:r>
              <a:rPr lang="en-IN" sz="1395" u="sng"/>
              <a:t>its peak in the next 20 days </a:t>
            </a:r>
            <a:r>
              <a:rPr lang="en-IN" sz="1395"/>
              <a:t>before the curve starts to flatten(if and only if the rate of transmission remains the same as on 9</a:t>
            </a:r>
            <a:r>
              <a:rPr baseline="30000" lang="en-IN" sz="1395"/>
              <a:t>th</a:t>
            </a:r>
            <a:r>
              <a:rPr lang="en-IN" sz="1395"/>
              <a:t> July 2020) </a:t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395"/>
          </a:p>
        </p:txBody>
      </p:sp>
      <p:pic>
        <p:nvPicPr>
          <p:cNvPr descr="TamilNaduCurve.png" id="138" name="Google Shape;1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76600"/>
            <a:ext cx="4572000" cy="302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milNaduC.png" id="139" name="Google Shape;1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1" y="304801"/>
            <a:ext cx="4495800" cy="282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2).png" id="140" name="Google Shape;140;p13"/>
          <p:cNvPicPr preferRelativeResize="0"/>
          <p:nvPr/>
        </p:nvPicPr>
        <p:blipFill rotWithShape="1">
          <a:blip r:embed="rId5">
            <a:alphaModFix/>
          </a:blip>
          <a:srcRect b="36667" l="13333" r="44764" t="56314"/>
          <a:stretch/>
        </p:blipFill>
        <p:spPr>
          <a:xfrm>
            <a:off x="1371600" y="6303944"/>
            <a:ext cx="6080763" cy="55405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cxnSp>
        <p:nvCxnSpPr>
          <p:cNvPr id="141" name="Google Shape;141;p13"/>
          <p:cNvCxnSpPr/>
          <p:nvPr/>
        </p:nvCxnSpPr>
        <p:spPr>
          <a:xfrm flipH="1" rot="10800000">
            <a:off x="4191000" y="22860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3657600" y="5715000"/>
            <a:ext cx="1295400" cy="76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13"/>
          <p:cNvSpPr txBox="1"/>
          <p:nvPr/>
        </p:nvSpPr>
        <p:spPr>
          <a:xfrm>
            <a:off x="7848600" y="6392100"/>
            <a:ext cx="1618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3886200" y="274638"/>
            <a:ext cx="4038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IN"/>
              <a:t>A) </a:t>
            </a:r>
            <a:r>
              <a:rPr lang="en-IN"/>
              <a:t>District-wise Spread of covid-19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038600" y="1676400"/>
            <a:ext cx="4572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The cases in TN belong to 38 Districts, which have been grouped into 4 zones-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BF3AF4"/>
                </a:solidFill>
              </a:rPr>
              <a:t>      1)North of TN -Tondaimandalam.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6E83B3"/>
                </a:solidFill>
              </a:rPr>
              <a:t>       2)West of TN -Kongu Nadu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244582"/>
                </a:solidFill>
              </a:rPr>
              <a:t>       3)South of TN - Pandy Nadu,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00B0F0"/>
                </a:solidFill>
              </a:rPr>
              <a:t>       4)Mid of TN - Chola Nadu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>
              <a:solidFill>
                <a:srgbClr val="00B0F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The </a:t>
            </a:r>
            <a:r>
              <a:rPr lang="en-IN" sz="1500" u="sng"/>
              <a:t>highest recorded cases </a:t>
            </a:r>
            <a:r>
              <a:rPr lang="en-IN" sz="1500"/>
              <a:t>of the state originate from </a:t>
            </a:r>
            <a:r>
              <a:rPr lang="en-IN" sz="1500" u="sng"/>
              <a:t>Tondaimandalam</a:t>
            </a:r>
            <a:r>
              <a:rPr lang="en-IN" sz="1500"/>
              <a:t>, where the capital city Chennai is situated. </a:t>
            </a:r>
            <a:endParaRPr/>
          </a:p>
          <a:p>
            <a:pPr indent="-207645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>
              <a:solidFill>
                <a:srgbClr val="00B0F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Minimal cases </a:t>
            </a:r>
            <a:r>
              <a:rPr lang="en-IN" sz="1600"/>
              <a:t>are  recorded from the rest of  zones</a:t>
            </a:r>
            <a:endParaRPr/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</p:txBody>
      </p:sp>
      <p:pic>
        <p:nvPicPr>
          <p:cNvPr descr="Untitled6_20200712074911.png"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3810001" cy="4903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milNadu1.png"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53000"/>
            <a:ext cx="910003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br>
              <a:rPr lang="en-IN"/>
            </a:br>
            <a:endParaRPr/>
          </a:p>
        </p:txBody>
      </p:sp>
      <p:pic>
        <p:nvPicPr>
          <p:cNvPr descr="Recovered&amp;ConfirmedCases.png" id="157" name="Google Shape;15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35154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eased&amp;Recovered.png" id="158" name="Google Shape;1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62400"/>
            <a:ext cx="340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v&amp;ConfirmTot.png" id="159" name="Google Shape;15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04800"/>
            <a:ext cx="3686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spitalBeds.png" id="160" name="Google Shape;16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276600"/>
            <a:ext cx="3505200" cy="33568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228600" y="228600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HEAT-MAPS OF THE CASES IN INDIA(30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JAN-10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JULY)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28600" y="3429000"/>
            <a:ext cx="35814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Daily Confirmed v/s Recovered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228600" y="6248400"/>
            <a:ext cx="34290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Daily Recovered v/s Deceased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5029200" y="2743200"/>
            <a:ext cx="35052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Total Confirmed v/s Recovered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6858000" y="5473005"/>
            <a:ext cx="2286000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beds in Public v/s Rural v/s Urban Hospitals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range of the number of beds is </a:t>
            </a:r>
            <a:r>
              <a:rPr lang="en-IN" sz="1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10,000 - 200,000 beds</a:t>
            </a: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457200" y="274650"/>
            <a:ext cx="7351200" cy="119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C1)Fitting &amp; predicting total number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of recovered and daily cases in india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using Polynomial regression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4439150" y="1590850"/>
            <a:ext cx="3965700" cy="15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The fitted data is plotted against the original cases, yielding an R2 score &gt;90%.</a:t>
            </a:r>
            <a:endParaRPr sz="2000"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75" y="1590850"/>
            <a:ext cx="3965645" cy="2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75" y="4131700"/>
            <a:ext cx="3965613" cy="2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5">
            <a:alphaModFix/>
          </a:blip>
          <a:srcRect b="23188" l="13247" r="41306" t="55435"/>
          <a:stretch/>
        </p:blipFill>
        <p:spPr>
          <a:xfrm>
            <a:off x="4344100" y="2879250"/>
            <a:ext cx="4155802" cy="10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6">
            <a:alphaModFix/>
          </a:blip>
          <a:srcRect b="28042" l="12716" r="37335" t="53137"/>
          <a:stretch/>
        </p:blipFill>
        <p:spPr>
          <a:xfrm>
            <a:off x="4344100" y="4794000"/>
            <a:ext cx="4155802" cy="88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352800" y="274638"/>
            <a:ext cx="457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IN"/>
              <a:t>C2) </a:t>
            </a:r>
            <a:r>
              <a:rPr lang="en-IN"/>
              <a:t>Predicting total cases using SIR model</a:t>
            </a:r>
            <a:endParaRPr/>
          </a:p>
        </p:txBody>
      </p:sp>
      <p:pic>
        <p:nvPicPr>
          <p:cNvPr descr="IndiaTot.png" id="181" name="Google Shape;18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7201"/>
            <a:ext cx="291280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Recov.png"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90800"/>
            <a:ext cx="2895600" cy="1817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Deceased.png" id="183" name="Google Shape;1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724400"/>
            <a:ext cx="2819400" cy="1797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990600" y="2209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Total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62000" y="43434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Recovered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838200" y="6488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Deceased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3065200" y="1486513"/>
            <a:ext cx="60198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graphs on the left are plotted using the data available since 30</a:t>
            </a:r>
            <a:r>
              <a:rPr baseline="30000"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January; the curve has been rising rapidly since mid-April.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model below is built using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beta = 1.19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gamma = 1/10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initial values taken from the data on 9</a:t>
            </a:r>
            <a:r>
              <a:rPr baseline="30000"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July. Based on these values, the curve  should start to flatten in the next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 days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1600" y="3371300"/>
            <a:ext cx="4767768" cy="31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/>
              <a:t>D) Building a classifier for severity gauging</a:t>
            </a:r>
            <a:endParaRPr/>
          </a:p>
        </p:txBody>
      </p:sp>
      <p:pic>
        <p:nvPicPr>
          <p:cNvPr descr="Screenshot (1).png" id="194" name="Google Shape;19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264" l="3061" r="25404" t="40967"/>
          <a:stretch/>
        </p:blipFill>
        <p:spPr>
          <a:xfrm>
            <a:off x="242275" y="2939650"/>
            <a:ext cx="84582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1066800" y="1828800"/>
            <a:ext cx="5638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Built a model using classifiers to predict if a person with known symptoms is suffering from Covid-19, or the Flu.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242275" y="5795750"/>
            <a:ext cx="4659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By,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Chandan Tanvi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Department of Statistics(LPU)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7417075" y="6317550"/>
            <a:ext cx="1491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entury Schoolbook"/>
                <a:ea typeface="Century Schoolbook"/>
                <a:cs typeface="Century Schoolbook"/>
                <a:sym typeface="Century Schoolbook"/>
              </a:rPr>
              <a:t>12 - 07 - 2020</a:t>
            </a:r>
            <a:endParaRPr b="1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487975" y="4569750"/>
            <a:ext cx="5212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Data Source(s) -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hlinkClick r:id="rId4"/>
              </a:rPr>
              <a:t>https://api.covid19india.org/csv/</a:t>
            </a: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hlinkClick r:id="rId5"/>
              </a:rPr>
              <a:t>https://www.kaggle.com/sudalairajkumar/covid19-in-india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