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fde6f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fde6f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fde6f2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fde6f2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fde6f2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fde6f2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fde6f2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fde6f2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fde6f2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fde6f2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fde6f2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fde6f2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fde6f2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fde6f2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140250"/>
            <a:ext cx="8520600" cy="12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File Transfer Protocol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35675" y="3011600"/>
            <a:ext cx="58746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           A  </a:t>
            </a:r>
            <a:r>
              <a:rPr lang="en-GB" sz="2000"/>
              <a:t>NUSP Mini Project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                        By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            Bhavanaagamya B 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            Bhavya 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            C V V</a:t>
            </a:r>
            <a:r>
              <a:rPr lang="en-GB" sz="2000"/>
              <a:t>ishwas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            </a:t>
            </a:r>
            <a:r>
              <a:rPr lang="en-GB" sz="2000"/>
              <a:t>Chandan lal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Design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Applications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FTP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The File Transfer Protocol (FTP) is a standard network protocol used for the transfer of computer files between a client and server on a computer network. FTP is built on a client-server model architecture using separate control and data connections between the client and the server.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FTP is a client-server protocol where a client will ask for a file, and a local or remote server will provide it.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File Transfer Protocol (FTP) is an application layer protocol which moves files between local and remote file systems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The objective of this project is to implement the File Transfer Protocol using socket programming in java.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Design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517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Requirements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88975"/>
            <a:ext cx="82602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Hardware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I3 or higher processor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Laptop/Personal Computer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4 GB 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Ubuntu 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Java Compiler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Applications of FTP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FTP finds application in many day-to-day business operations that span business-to-business and peer-to-peer data transfer use cases, including: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Organizations use FTP to allow employees to share files across different locations and branch offices.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Employees use FTP to securely share files with coworkers and external business partners.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teams use FTP to transfer data back to DR (disaster recovery) sites.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Webmaster teams use FTP to transfer Web pages, Web application files, and images to their Web server.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10450" y="21823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