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7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3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Netflix Data </a:t>
            </a:r>
            <a:r>
              <a:rPr dirty="0" smtClean="0"/>
              <a:t>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Tools Used: Python </a:t>
            </a:r>
            <a:r>
              <a:rPr lang="en-US" dirty="0" smtClean="0"/>
              <a:t>(ML) </a:t>
            </a:r>
            <a:r>
              <a:rPr dirty="0" smtClean="0"/>
              <a:t>| </a:t>
            </a:r>
            <a:r>
              <a:rPr dirty="0"/>
              <a:t>SQL |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End-to-end data science pipeline completed</a:t>
            </a:r>
          </a:p>
          <a:p>
            <a:r>
              <a:t>Practical use of ML on real Netflix data</a:t>
            </a:r>
          </a:p>
          <a:p>
            <a:r>
              <a:t>Ready for stakeholder presentation or portfolio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Netflix data using Data Science techniques.</a:t>
            </a:r>
          </a:p>
          <a:p>
            <a:r>
              <a:t>Clean, visualize, and build ML models on Netflix titles.</a:t>
            </a:r>
          </a:p>
          <a:p>
            <a:r>
              <a:t>Deliver business insights and content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Years covered: 1925 to 2021</a:t>
            </a:r>
          </a:p>
          <a:p>
            <a:r>
              <a:rPr dirty="0"/>
              <a:t>Fields: </a:t>
            </a:r>
            <a:r>
              <a:rPr dirty="0" err="1"/>
              <a:t>show_id</a:t>
            </a:r>
            <a:r>
              <a:rPr dirty="0"/>
              <a:t>, type, title, director, cast, country, </a:t>
            </a:r>
            <a:r>
              <a:rPr lang="en-IN" dirty="0"/>
              <a:t>date(Corrected format)</a:t>
            </a:r>
            <a:r>
              <a:rPr dirty="0" smtClean="0"/>
              <a:t>, </a:t>
            </a:r>
            <a:r>
              <a:rPr dirty="0" err="1"/>
              <a:t>release_year</a:t>
            </a:r>
            <a:r>
              <a:rPr dirty="0"/>
              <a:t>, rating, duration, </a:t>
            </a:r>
            <a:r>
              <a:rPr lang="en-US" dirty="0" err="1" smtClean="0"/>
              <a:t>listed_in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Excel: Pivot </a:t>
            </a:r>
            <a:r>
              <a:rPr dirty="0" smtClean="0"/>
              <a:t>tables</a:t>
            </a:r>
            <a:r>
              <a:rPr lang="en-US" dirty="0" smtClean="0"/>
              <a:t> </a:t>
            </a:r>
            <a:r>
              <a:rPr dirty="0" smtClean="0"/>
              <a:t>,</a:t>
            </a:r>
            <a:r>
              <a:rPr lang="en-US" dirty="0" smtClean="0"/>
              <a:t> charts and</a:t>
            </a:r>
            <a:r>
              <a:rPr dirty="0" smtClean="0"/>
              <a:t> </a:t>
            </a:r>
            <a:r>
              <a:rPr dirty="0"/>
              <a:t>initial analysis</a:t>
            </a:r>
          </a:p>
          <a:p>
            <a:r>
              <a:rPr dirty="0"/>
              <a:t>SQL Server: Import, cleaning, aggregation, genre frequency</a:t>
            </a:r>
          </a:p>
          <a:p>
            <a:r>
              <a:rPr dirty="0"/>
              <a:t>Python: Pandas, TF-IDF, Cosine Similarity, </a:t>
            </a:r>
            <a:r>
              <a:rPr dirty="0" err="1"/>
              <a:t>KMeans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70% content are Movies, 30% TV Shows</a:t>
            </a:r>
          </a:p>
          <a:p>
            <a:r>
              <a:t>Top countries: US, India, UK</a:t>
            </a:r>
          </a:p>
          <a:p>
            <a:r>
              <a:t>Common ratings: TV-MA, TV-14</a:t>
            </a:r>
          </a:p>
          <a:p>
            <a:r>
              <a:t>Popular genres: Drama, Comedy, International</a:t>
            </a:r>
          </a:p>
          <a:p>
            <a:r>
              <a:t>Peak content additions in 2018–2021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 1: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TF-IDF Vectorizer on genres</a:t>
            </a:r>
          </a:p>
          <a:p>
            <a:r>
              <a:t>Calculated Cosine Similarity for title-based recommendations</a:t>
            </a:r>
          </a:p>
          <a:p>
            <a:r>
              <a:t>Example: Recommendations for 'Narcos'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 2: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KMeans to group similar content</a:t>
            </a:r>
          </a:p>
          <a:p>
            <a:r>
              <a:t>Features: Duration, Year, Genre Count</a:t>
            </a:r>
          </a:p>
          <a:p>
            <a:r>
              <a:t>Created 5 meaningful content clusters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Personalized content recommendations</a:t>
            </a:r>
          </a:p>
          <a:p>
            <a:r>
              <a:t>Genre trend monitoring for strategy</a:t>
            </a:r>
          </a:p>
          <a:p>
            <a:r>
              <a:t>Content acquisition planning</a:t>
            </a:r>
          </a:p>
          <a:p>
            <a:r>
              <a:t>User interface enhancement via clustering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Excel sheet with pivot analysis</a:t>
            </a:r>
          </a:p>
          <a:p>
            <a:r>
              <a:rPr dirty="0"/>
              <a:t>SQL scripts and genre view</a:t>
            </a:r>
          </a:p>
          <a:p>
            <a:r>
              <a:rPr dirty="0"/>
              <a:t>Python ML script (.</a:t>
            </a:r>
            <a:r>
              <a:rPr dirty="0" err="1"/>
              <a:t>py</a:t>
            </a:r>
            <a:r>
              <a:rPr dirty="0"/>
              <a:t> or .</a:t>
            </a:r>
            <a:r>
              <a:rPr dirty="0" err="1"/>
              <a:t>ipynb</a:t>
            </a:r>
            <a:r>
              <a:rPr dirty="0"/>
              <a:t>)</a:t>
            </a:r>
          </a:p>
          <a:p>
            <a:r>
              <a:rPr dirty="0"/>
              <a:t>ML results file: </a:t>
            </a:r>
            <a:r>
              <a:rPr lang="en-US" dirty="0" smtClean="0"/>
              <a:t>Netflix_ML</a:t>
            </a:r>
            <a:r>
              <a:rPr dirty="0" smtClean="0"/>
              <a:t>.csv</a:t>
            </a:r>
            <a:endParaRPr dirty="0"/>
          </a:p>
          <a:p>
            <a:r>
              <a:rPr dirty="0"/>
              <a:t>Report &amp; Presentation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</TotalTime>
  <Words>264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Netflix Data Analysis</vt:lpstr>
      <vt:lpstr>Project Objective</vt:lpstr>
      <vt:lpstr>Dataset Overview</vt:lpstr>
      <vt:lpstr>Tools &amp; Techniques</vt:lpstr>
      <vt:lpstr>Key EDA Insights</vt:lpstr>
      <vt:lpstr>ML Model 1: Recommendation System</vt:lpstr>
      <vt:lpstr>ML Model 2: Clustering</vt:lpstr>
      <vt:lpstr>Business Use Cases</vt:lpstr>
      <vt:lpstr>Deliverables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2025-05-27T06:01:58Z</dcterms:modified>
  <cp:category/>
</cp:coreProperties>
</file>