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acticeActivity-2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86FCFA-87CE-48B8-9BC0-192E4E0C211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Tableau: Practice Activity - 2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07DA70-61F5-41B6-86CE-F39ABB73E5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8/2/2021 8:15:32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72F3609-7D4A-4573-A71C-E226D458E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446"/>
            <a:ext cx="12192000" cy="48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3" name="slide3">
            <a:extLst>
              <a:ext uri="{FF2B5EF4-FFF2-40B4-BE49-F238E27FC236}">
                <a16:creationId xmlns:a16="http://schemas.microsoft.com/office/drawing/2014/main" id="{8ED4078B-8D85-4674-972E-45C29D2E2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42962"/>
            <a:ext cx="103632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2021-08-02T08:15:32Z</dcterms:created>
  <dcterms:modified xsi:type="dcterms:W3CDTF">2021-08-02T08:15:32Z</dcterms:modified>
</cp:coreProperties>
</file>