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Assignment-31Jul/Sheet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FD1C5E-2133-4EA8-8FF7-8B20D3434E5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 Assignment - 1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FD4A43-B7A1-4F1D-9BD8-C45871D3AB3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8/2/2021 7:25:46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B052928-3829-4BE0-BB7C-EFC6AC3845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612" y="657225"/>
            <a:ext cx="23907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9DA369CE-0AC6-481C-81DA-ACDDB6E16F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387" y="923925"/>
            <a:ext cx="98012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2021-08-02T07:25:46Z</dcterms:created>
  <dcterms:modified xsi:type="dcterms:W3CDTF">2021-08-02T07:25:46Z</dcterms:modified>
</cp:coreProperties>
</file>