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35BAA9-20EE-4101-9079-7DC033D778BD}" type="datetimeFigureOut">
              <a:rPr lang="en-US" smtClean="0"/>
              <a:t>19/10/30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ED4DE3-D205-4CE3-ACB4-3F99DC8852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35BAA9-20EE-4101-9079-7DC033D778BD}" type="datetimeFigureOut">
              <a:rPr lang="en-US" smtClean="0"/>
              <a:t>19/10/30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ED4DE3-D205-4CE3-ACB4-3F99DC885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35BAA9-20EE-4101-9079-7DC033D778BD}" type="datetimeFigureOut">
              <a:rPr lang="en-US" smtClean="0"/>
              <a:t>19/10/30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ED4DE3-D205-4CE3-ACB4-3F99DC885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35BAA9-20EE-4101-9079-7DC033D778BD}" type="datetimeFigureOut">
              <a:rPr lang="en-US" smtClean="0"/>
              <a:t>19/10/30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ED4DE3-D205-4CE3-ACB4-3F99DC885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35BAA9-20EE-4101-9079-7DC033D778BD}" type="datetimeFigureOut">
              <a:rPr lang="en-US" smtClean="0"/>
              <a:t>19/10/30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ED4DE3-D205-4CE3-ACB4-3F99DC88520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35BAA9-20EE-4101-9079-7DC033D778BD}" type="datetimeFigureOut">
              <a:rPr lang="en-US" smtClean="0"/>
              <a:t>19/10/30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ED4DE3-D205-4CE3-ACB4-3F99DC885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35BAA9-20EE-4101-9079-7DC033D778BD}" type="datetimeFigureOut">
              <a:rPr lang="en-US" smtClean="0"/>
              <a:t>19/10/30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ED4DE3-D205-4CE3-ACB4-3F99DC885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35BAA9-20EE-4101-9079-7DC033D778BD}" type="datetimeFigureOut">
              <a:rPr lang="en-US" smtClean="0"/>
              <a:t>19/10/30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ED4DE3-D205-4CE3-ACB4-3F99DC885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35BAA9-20EE-4101-9079-7DC033D778BD}" type="datetimeFigureOut">
              <a:rPr lang="en-US" smtClean="0"/>
              <a:t>19/10/30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ED4DE3-D205-4CE3-ACB4-3F99DC88520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35BAA9-20EE-4101-9079-7DC033D778BD}" type="datetimeFigureOut">
              <a:rPr lang="en-US" smtClean="0"/>
              <a:t>19/10/30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ED4DE3-D205-4CE3-ACB4-3F99DC8852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35BAA9-20EE-4101-9079-7DC033D778BD}" type="datetimeFigureOut">
              <a:rPr lang="en-US" smtClean="0"/>
              <a:t>19/10/30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ED4DE3-D205-4CE3-ACB4-3F99DC8852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435BAA9-20EE-4101-9079-7DC033D778BD}" type="datetimeFigureOut">
              <a:rPr lang="en-US" smtClean="0"/>
              <a:t>19/10/30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CED4DE3-D205-4CE3-ACB4-3F99DC88520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853184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College Management System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5181600" y="5181600"/>
            <a:ext cx="3657600" cy="127413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Name: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Bishal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Sharma</a:t>
            </a:r>
          </a:p>
          <a:p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Mca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3</a:t>
            </a:r>
            <a:r>
              <a:rPr lang="en-US" baseline="30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rd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Semester</a:t>
            </a: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Roll No: 13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234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52400"/>
            <a:ext cx="7696200" cy="67056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</TotalTime>
  <Words>14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College Management System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Management System</dc:title>
  <dc:creator>Bishal</dc:creator>
  <cp:lastModifiedBy>Bishal</cp:lastModifiedBy>
  <cp:revision>3</cp:revision>
  <dcterms:created xsi:type="dcterms:W3CDTF">2019-10-30T05:36:06Z</dcterms:created>
  <dcterms:modified xsi:type="dcterms:W3CDTF">2019-10-30T05:39:19Z</dcterms:modified>
</cp:coreProperties>
</file>