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77" r:id="rId5"/>
    <p:sldId id="281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1" y="1354668"/>
            <a:ext cx="11725274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CASE STUDY</a:t>
            </a:r>
            <a:br>
              <a:rPr lang="en-US" sz="6000" dirty="0"/>
            </a:br>
            <a:r>
              <a:rPr lang="en-US" sz="6000" dirty="0"/>
              <a:t>E HEALTH CARE MANAGEMENT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BY CHANDAN GOWDA R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7610AE-BBF5-441B-B19C-CD138DA880E3}"/>
              </a:ext>
            </a:extLst>
          </p:cNvPr>
          <p:cNvSpPr/>
          <p:nvPr/>
        </p:nvSpPr>
        <p:spPr>
          <a:xfrm>
            <a:off x="738187" y="599003"/>
            <a:ext cx="1571625" cy="9620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B7051-FF2F-40BC-AFFE-630817ECCD46}"/>
              </a:ext>
            </a:extLst>
          </p:cNvPr>
          <p:cNvSpPr/>
          <p:nvPr/>
        </p:nvSpPr>
        <p:spPr>
          <a:xfrm>
            <a:off x="542925" y="2324100"/>
            <a:ext cx="2314575" cy="762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3DEEA8-6EE8-4867-BF76-8765A2F41B3C}"/>
              </a:ext>
            </a:extLst>
          </p:cNvPr>
          <p:cNvSpPr/>
          <p:nvPr/>
        </p:nvSpPr>
        <p:spPr>
          <a:xfrm>
            <a:off x="3429000" y="2266950"/>
            <a:ext cx="2200275" cy="8191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839F4-87C0-414F-AD40-629C94676D81}"/>
              </a:ext>
            </a:extLst>
          </p:cNvPr>
          <p:cNvSpPr/>
          <p:nvPr/>
        </p:nvSpPr>
        <p:spPr>
          <a:xfrm>
            <a:off x="6581775" y="752475"/>
            <a:ext cx="2314575" cy="1028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PATIENTS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79D24-6CFB-4A70-8F48-30A5DBEC9FB3}"/>
              </a:ext>
            </a:extLst>
          </p:cNvPr>
          <p:cNvSpPr/>
          <p:nvPr/>
        </p:nvSpPr>
        <p:spPr>
          <a:xfrm>
            <a:off x="6543674" y="2295526"/>
            <a:ext cx="2352676" cy="1028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DOCTORS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4C8A7-FE37-4DE0-A4EF-015F3B9F42D9}"/>
              </a:ext>
            </a:extLst>
          </p:cNvPr>
          <p:cNvSpPr/>
          <p:nvPr/>
        </p:nvSpPr>
        <p:spPr>
          <a:xfrm>
            <a:off x="6581774" y="3895727"/>
            <a:ext cx="2314575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DIAGNOSIS DETAILS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55C91E-FB68-443C-B695-435D589978B0}"/>
              </a:ext>
            </a:extLst>
          </p:cNvPr>
          <p:cNvSpPr/>
          <p:nvPr/>
        </p:nvSpPr>
        <p:spPr>
          <a:xfrm>
            <a:off x="6581775" y="5600700"/>
            <a:ext cx="2219326" cy="6858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22B0BD2-647E-4BDE-B2C5-BFDBAD183419}"/>
              </a:ext>
            </a:extLst>
          </p:cNvPr>
          <p:cNvSpPr/>
          <p:nvPr/>
        </p:nvSpPr>
        <p:spPr>
          <a:xfrm>
            <a:off x="1247775" y="1781175"/>
            <a:ext cx="552450" cy="4476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3A0366-0441-4EDC-9741-EF556E93F61D}"/>
              </a:ext>
            </a:extLst>
          </p:cNvPr>
          <p:cNvSpPr/>
          <p:nvPr/>
        </p:nvSpPr>
        <p:spPr>
          <a:xfrm>
            <a:off x="2952750" y="2619375"/>
            <a:ext cx="4191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B31479-5C9A-456D-901E-723928BB2EC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629275" y="2676525"/>
            <a:ext cx="914399" cy="13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C9175-E231-467F-A137-83E55ACBC06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29275" y="2676525"/>
            <a:ext cx="952499" cy="167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47512B-336E-453C-AA1C-EFCC5C8A512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29275" y="1266825"/>
            <a:ext cx="952500" cy="14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55B016A-FC1E-4930-8288-73B79AB987A0}"/>
              </a:ext>
            </a:extLst>
          </p:cNvPr>
          <p:cNvSpPr/>
          <p:nvPr/>
        </p:nvSpPr>
        <p:spPr>
          <a:xfrm>
            <a:off x="7505700" y="4905375"/>
            <a:ext cx="390525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D1F80B-9F78-4FFB-93C1-333613AE9073}"/>
              </a:ext>
            </a:extLst>
          </p:cNvPr>
          <p:cNvSpPr txBox="1"/>
          <p:nvPr/>
        </p:nvSpPr>
        <p:spPr>
          <a:xfrm>
            <a:off x="1114425" y="895349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17171E-DA12-4F06-955C-5E9E29F14B0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529137" y="3086100"/>
            <a:ext cx="1" cy="2867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3B9705-FEE1-4CC2-AE3C-90B942ED82F5}"/>
              </a:ext>
            </a:extLst>
          </p:cNvPr>
          <p:cNvCxnSpPr>
            <a:stCxn id="10" idx="1"/>
          </p:cNvCxnSpPr>
          <p:nvPr/>
        </p:nvCxnSpPr>
        <p:spPr>
          <a:xfrm flipH="1">
            <a:off x="4529137" y="5943600"/>
            <a:ext cx="2052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Servlets</a:t>
            </a:r>
          </a:p>
          <a:p>
            <a:r>
              <a:rPr lang="en-US" sz="2800" dirty="0"/>
              <a:t>JSP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JavaScript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MySQl Database</a:t>
            </a:r>
          </a:p>
          <a:p>
            <a:r>
              <a:rPr lang="en-US" sz="2800" dirty="0"/>
              <a:t>Exception</a:t>
            </a:r>
          </a:p>
          <a:p>
            <a:r>
              <a:rPr lang="en-US" sz="2800" dirty="0"/>
              <a:t>Collections</a:t>
            </a:r>
          </a:p>
          <a:p>
            <a:r>
              <a:rPr lang="en-US" sz="2800"/>
              <a:t>Filter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E866-D8AB-40EA-828F-02AAEA1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4127-C86C-44FD-876B-DD0599AA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Using PreaparedStatments</a:t>
            </a:r>
          </a:p>
          <a:p>
            <a:r>
              <a:rPr lang="en-US" sz="2800" dirty="0"/>
              <a:t>Using Date </a:t>
            </a:r>
          </a:p>
          <a:p>
            <a:r>
              <a:rPr lang="en-US" sz="2800" dirty="0"/>
              <a:t>Created Login and Registration page</a:t>
            </a:r>
          </a:p>
          <a:p>
            <a:r>
              <a:rPr lang="en-US" sz="2800" dirty="0"/>
              <a:t>Handled exceptions</a:t>
            </a:r>
          </a:p>
          <a:p>
            <a:r>
              <a:rPr lang="en-US" sz="2800" dirty="0"/>
              <a:t>Used coloumns name in </a:t>
            </a:r>
            <a:r>
              <a:rPr lang="en-US" sz="2800" dirty="0" err="1"/>
              <a:t>querys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5626-5E00-4171-8B11-A9A75008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50532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149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966</TotalTime>
  <Words>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CASE STUDY E HEALTH CARE MANAGEMENT</vt:lpstr>
      <vt:lpstr>PowerPoint Presentation</vt:lpstr>
      <vt:lpstr>CONCEPTS USED</vt:lpstr>
      <vt:lpstr>Feedback IMPLEMENTED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E HEALTH CARE MANAGEMENT</dc:title>
  <dc:creator>R Chandangowda (Stage)</dc:creator>
  <cp:lastModifiedBy>R Chandangowda (Stage)</cp:lastModifiedBy>
  <cp:revision>18</cp:revision>
  <dcterms:created xsi:type="dcterms:W3CDTF">2022-03-31T09:25:38Z</dcterms:created>
  <dcterms:modified xsi:type="dcterms:W3CDTF">2022-04-05T13:31:18Z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