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9" r:id="rId12"/>
    <p:sldId id="273" r:id="rId13"/>
    <p:sldId id="270" r:id="rId14"/>
    <p:sldId id="271" r:id="rId15"/>
    <p:sldId id="274" r:id="rId16"/>
    <p:sldId id="272" r:id="rId17"/>
    <p:sldId id="26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00E2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551FB-546C-432B-BB21-6522674BA46A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7AA12A2-BBE7-43D8-B9EB-687554834CC8}">
      <dgm:prSet phldrT="[Text]"/>
      <dgm:spPr/>
      <dgm:t>
        <a:bodyPr/>
        <a:lstStyle/>
        <a:p>
          <a:r>
            <a:rPr lang="en-IN" dirty="0" smtClean="0">
              <a:solidFill>
                <a:srgbClr val="C00000"/>
              </a:solidFill>
            </a:rPr>
            <a:t>Application A</a:t>
          </a:r>
        </a:p>
        <a:p>
          <a:r>
            <a:rPr lang="en-IN" dirty="0" smtClean="0"/>
            <a:t>@</a:t>
          </a:r>
          <a:r>
            <a:rPr lang="en-IN" dirty="0" err="1" smtClean="0"/>
            <a:t>EnableDiscoveryClient</a:t>
          </a:r>
          <a:endParaRPr lang="en-IN" dirty="0"/>
        </a:p>
      </dgm:t>
    </dgm:pt>
    <dgm:pt modelId="{02F959DD-CF02-4CFF-B953-0FECD85BF4BC}" type="parTrans" cxnId="{D2D4318A-B81B-4AF5-BEB5-835B7A5A2CAD}">
      <dgm:prSet/>
      <dgm:spPr/>
      <dgm:t>
        <a:bodyPr/>
        <a:lstStyle/>
        <a:p>
          <a:endParaRPr lang="en-IN"/>
        </a:p>
      </dgm:t>
    </dgm:pt>
    <dgm:pt modelId="{CBC1C404-63FD-4428-AA24-043840CF5BBA}" type="sibTrans" cxnId="{D2D4318A-B81B-4AF5-BEB5-835B7A5A2CAD}">
      <dgm:prSet/>
      <dgm:spPr/>
      <dgm:t>
        <a:bodyPr/>
        <a:lstStyle/>
        <a:p>
          <a:endParaRPr lang="en-IN"/>
        </a:p>
      </dgm:t>
    </dgm:pt>
    <dgm:pt modelId="{F222D78B-1362-481F-B472-36B9B96703BB}">
      <dgm:prSet phldrT="[Text]"/>
      <dgm:spPr/>
      <dgm:t>
        <a:bodyPr/>
        <a:lstStyle/>
        <a:p>
          <a:r>
            <a:rPr lang="en-IN" dirty="0" smtClean="0">
              <a:solidFill>
                <a:srgbClr val="00B0F0"/>
              </a:solidFill>
            </a:rPr>
            <a:t>Application </a:t>
          </a:r>
          <a:r>
            <a:rPr lang="en-IN" dirty="0" smtClean="0">
              <a:solidFill>
                <a:srgbClr val="00B0F0"/>
              </a:solidFill>
            </a:rPr>
            <a:t>B</a:t>
          </a:r>
        </a:p>
        <a:p>
          <a:r>
            <a:rPr lang="en-IN" dirty="0" smtClean="0"/>
            <a:t>@</a:t>
          </a:r>
          <a:r>
            <a:rPr lang="en-IN" dirty="0" err="1" smtClean="0"/>
            <a:t>EnableDiscoveryClient</a:t>
          </a:r>
          <a:endParaRPr lang="en-IN" dirty="0"/>
        </a:p>
      </dgm:t>
    </dgm:pt>
    <dgm:pt modelId="{41C21908-15A8-4A76-8A09-07BF02423911}" type="parTrans" cxnId="{E4382E7C-8CDA-47F0-A05A-D267A69C1E33}">
      <dgm:prSet/>
      <dgm:spPr/>
      <dgm:t>
        <a:bodyPr/>
        <a:lstStyle/>
        <a:p>
          <a:endParaRPr lang="en-IN"/>
        </a:p>
      </dgm:t>
    </dgm:pt>
    <dgm:pt modelId="{9B6FCED2-940C-4466-AFF1-F27879F02DF2}" type="sibTrans" cxnId="{E4382E7C-8CDA-47F0-A05A-D267A69C1E33}">
      <dgm:prSet/>
      <dgm:spPr/>
      <dgm:t>
        <a:bodyPr/>
        <a:lstStyle/>
        <a:p>
          <a:endParaRPr lang="en-IN"/>
        </a:p>
      </dgm:t>
    </dgm:pt>
    <dgm:pt modelId="{3D859EEA-44F7-4F42-855D-7B84A1C1CA87}">
      <dgm:prSet phldrT="[Text]"/>
      <dgm:spPr/>
      <dgm:t>
        <a:bodyPr/>
        <a:lstStyle/>
        <a:p>
          <a:r>
            <a:rPr lang="en-IN" dirty="0" smtClean="0">
              <a:solidFill>
                <a:schemeClr val="accent6">
                  <a:lumMod val="75000"/>
                </a:schemeClr>
              </a:solidFill>
            </a:rPr>
            <a:t>Eureka Server</a:t>
          </a:r>
        </a:p>
        <a:p>
          <a:r>
            <a:rPr lang="en-IN" dirty="0" smtClean="0"/>
            <a:t>@</a:t>
          </a:r>
          <a:r>
            <a:rPr lang="en-IN" dirty="0" err="1" smtClean="0"/>
            <a:t>EnableEurekaServer</a:t>
          </a:r>
          <a:endParaRPr lang="en-IN" dirty="0"/>
        </a:p>
      </dgm:t>
    </dgm:pt>
    <dgm:pt modelId="{D1C539F9-2880-407E-8408-2F2F120E9B92}" type="parTrans" cxnId="{823BC8FC-BB7C-43F7-94DE-D1D25BAFDE21}">
      <dgm:prSet/>
      <dgm:spPr/>
      <dgm:t>
        <a:bodyPr/>
        <a:lstStyle/>
        <a:p>
          <a:endParaRPr lang="en-IN"/>
        </a:p>
      </dgm:t>
    </dgm:pt>
    <dgm:pt modelId="{71ABF711-4F3B-4F03-A097-1BCA157695C3}" type="sibTrans" cxnId="{823BC8FC-BB7C-43F7-94DE-D1D25BAFDE21}">
      <dgm:prSet/>
      <dgm:spPr/>
      <dgm:t>
        <a:bodyPr/>
        <a:lstStyle/>
        <a:p>
          <a:endParaRPr lang="en-IN"/>
        </a:p>
      </dgm:t>
    </dgm:pt>
    <dgm:pt modelId="{E5A62154-F525-41B1-9F70-B4941135E3FB}" type="pres">
      <dgm:prSet presAssocID="{FE0551FB-546C-432B-BB21-6522674BA46A}" presName="diagram" presStyleCnt="0">
        <dgm:presLayoutVars>
          <dgm:dir/>
          <dgm:resizeHandles val="exact"/>
        </dgm:presLayoutVars>
      </dgm:prSet>
      <dgm:spPr/>
    </dgm:pt>
    <dgm:pt modelId="{2B7C4DC3-55CA-4379-AAD1-E6756A9C20BF}" type="pres">
      <dgm:prSet presAssocID="{07AA12A2-BBE7-43D8-B9EB-687554834C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C302AE-7991-49CC-8DBF-6B4394C062AB}" type="pres">
      <dgm:prSet presAssocID="{CBC1C404-63FD-4428-AA24-043840CF5BBA}" presName="sibTrans" presStyleCnt="0"/>
      <dgm:spPr/>
    </dgm:pt>
    <dgm:pt modelId="{8BF2EA3C-9AB8-45F4-A2BA-A22423DE93C9}" type="pres">
      <dgm:prSet presAssocID="{F222D78B-1362-481F-B472-36B9B96703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7C6502-935E-49A2-B8E4-4BFE03F0FF6C}" type="pres">
      <dgm:prSet presAssocID="{9B6FCED2-940C-4466-AFF1-F27879F02DF2}" presName="sibTrans" presStyleCnt="0"/>
      <dgm:spPr/>
    </dgm:pt>
    <dgm:pt modelId="{F4FAF929-61F0-4721-A590-366CD73F47DD}" type="pres">
      <dgm:prSet presAssocID="{3D859EEA-44F7-4F42-855D-7B84A1C1CA8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A5B274-6828-4884-B0DF-313909151CF2}" type="presOf" srcId="{3D859EEA-44F7-4F42-855D-7B84A1C1CA87}" destId="{F4FAF929-61F0-4721-A590-366CD73F47DD}" srcOrd="0" destOrd="0" presId="urn:microsoft.com/office/officeart/2005/8/layout/default"/>
    <dgm:cxn modelId="{BC90F281-7653-4610-99D0-1B441459693E}" type="presOf" srcId="{F222D78B-1362-481F-B472-36B9B96703BB}" destId="{8BF2EA3C-9AB8-45F4-A2BA-A22423DE93C9}" srcOrd="0" destOrd="0" presId="urn:microsoft.com/office/officeart/2005/8/layout/default"/>
    <dgm:cxn modelId="{823BC8FC-BB7C-43F7-94DE-D1D25BAFDE21}" srcId="{FE0551FB-546C-432B-BB21-6522674BA46A}" destId="{3D859EEA-44F7-4F42-855D-7B84A1C1CA87}" srcOrd="2" destOrd="0" parTransId="{D1C539F9-2880-407E-8408-2F2F120E9B92}" sibTransId="{71ABF711-4F3B-4F03-A097-1BCA157695C3}"/>
    <dgm:cxn modelId="{543A844C-E8F3-4A14-B3EF-67F6A2AD343E}" type="presOf" srcId="{FE0551FB-546C-432B-BB21-6522674BA46A}" destId="{E5A62154-F525-41B1-9F70-B4941135E3FB}" srcOrd="0" destOrd="0" presId="urn:microsoft.com/office/officeart/2005/8/layout/default"/>
    <dgm:cxn modelId="{E4382E7C-8CDA-47F0-A05A-D267A69C1E33}" srcId="{FE0551FB-546C-432B-BB21-6522674BA46A}" destId="{F222D78B-1362-481F-B472-36B9B96703BB}" srcOrd="1" destOrd="0" parTransId="{41C21908-15A8-4A76-8A09-07BF02423911}" sibTransId="{9B6FCED2-940C-4466-AFF1-F27879F02DF2}"/>
    <dgm:cxn modelId="{D2D4318A-B81B-4AF5-BEB5-835B7A5A2CAD}" srcId="{FE0551FB-546C-432B-BB21-6522674BA46A}" destId="{07AA12A2-BBE7-43D8-B9EB-687554834CC8}" srcOrd="0" destOrd="0" parTransId="{02F959DD-CF02-4CFF-B953-0FECD85BF4BC}" sibTransId="{CBC1C404-63FD-4428-AA24-043840CF5BBA}"/>
    <dgm:cxn modelId="{C2CE390A-C6CE-4B69-A9AB-89BD5DB4AD35}" type="presOf" srcId="{07AA12A2-BBE7-43D8-B9EB-687554834CC8}" destId="{2B7C4DC3-55CA-4379-AAD1-E6756A9C20BF}" srcOrd="0" destOrd="0" presId="urn:microsoft.com/office/officeart/2005/8/layout/default"/>
    <dgm:cxn modelId="{4AB85D12-3481-4AE6-B3C9-4887EC06E568}" type="presParOf" srcId="{E5A62154-F525-41B1-9F70-B4941135E3FB}" destId="{2B7C4DC3-55CA-4379-AAD1-E6756A9C20BF}" srcOrd="0" destOrd="0" presId="urn:microsoft.com/office/officeart/2005/8/layout/default"/>
    <dgm:cxn modelId="{700B2B6B-8FA1-4D77-906F-D4541A5B4006}" type="presParOf" srcId="{E5A62154-F525-41B1-9F70-B4941135E3FB}" destId="{22C302AE-7991-49CC-8DBF-6B4394C062AB}" srcOrd="1" destOrd="0" presId="urn:microsoft.com/office/officeart/2005/8/layout/default"/>
    <dgm:cxn modelId="{ABD9EBD1-71AF-4AD5-B7A5-A8E7AA09BBAD}" type="presParOf" srcId="{E5A62154-F525-41B1-9F70-B4941135E3FB}" destId="{8BF2EA3C-9AB8-45F4-A2BA-A22423DE93C9}" srcOrd="2" destOrd="0" presId="urn:microsoft.com/office/officeart/2005/8/layout/default"/>
    <dgm:cxn modelId="{2C8D366B-F9E1-4A51-9C6F-9BC9EC87B475}" type="presParOf" srcId="{E5A62154-F525-41B1-9F70-B4941135E3FB}" destId="{C17C6502-935E-49A2-B8E4-4BFE03F0FF6C}" srcOrd="3" destOrd="0" presId="urn:microsoft.com/office/officeart/2005/8/layout/default"/>
    <dgm:cxn modelId="{C7BE51AA-315A-444E-AD34-CFADD5431190}" type="presParOf" srcId="{E5A62154-F525-41B1-9F70-B4941135E3FB}" destId="{F4FAF929-61F0-4721-A590-366CD73F47D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FF65F0-3FFB-4C65-844F-1F98822F451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81492CB-E6D7-4789-89BD-EE46A8EFF707}">
      <dgm:prSet phldrT="[Text]"/>
      <dgm:spPr/>
      <dgm:t>
        <a:bodyPr/>
        <a:lstStyle/>
        <a:p>
          <a:r>
            <a:rPr lang="en-IN" dirty="0" smtClean="0"/>
            <a:t>App A</a:t>
          </a:r>
          <a:endParaRPr lang="en-IN" dirty="0"/>
        </a:p>
      </dgm:t>
    </dgm:pt>
    <dgm:pt modelId="{41876922-FE4D-4A7F-9924-CD44CE9FC325}" type="parTrans" cxnId="{252B7230-B1C1-4574-B68D-EF3C922B7C6D}">
      <dgm:prSet/>
      <dgm:spPr/>
      <dgm:t>
        <a:bodyPr/>
        <a:lstStyle/>
        <a:p>
          <a:endParaRPr lang="en-IN"/>
        </a:p>
      </dgm:t>
    </dgm:pt>
    <dgm:pt modelId="{FF599590-857A-4336-A470-5A07071F467D}" type="sibTrans" cxnId="{252B7230-B1C1-4574-B68D-EF3C922B7C6D}">
      <dgm:prSet/>
      <dgm:spPr/>
      <dgm:t>
        <a:bodyPr/>
        <a:lstStyle/>
        <a:p>
          <a:endParaRPr lang="en-IN"/>
        </a:p>
      </dgm:t>
    </dgm:pt>
    <dgm:pt modelId="{69BA70AC-F65D-414D-9B36-3143C42CB57F}">
      <dgm:prSet phldrT="[Text]"/>
      <dgm:spPr/>
      <dgm:t>
        <a:bodyPr/>
        <a:lstStyle/>
        <a:p>
          <a:r>
            <a:rPr lang="en-IN" dirty="0" smtClean="0"/>
            <a:t>Git Repo</a:t>
          </a:r>
          <a:endParaRPr lang="en-IN" dirty="0"/>
        </a:p>
      </dgm:t>
    </dgm:pt>
    <dgm:pt modelId="{95BF37D4-A8EA-4E64-9C10-CCE10CB20850}" type="parTrans" cxnId="{77153E34-AB86-4249-BC45-4326110AD3C4}">
      <dgm:prSet/>
      <dgm:spPr/>
      <dgm:t>
        <a:bodyPr/>
        <a:lstStyle/>
        <a:p>
          <a:endParaRPr lang="en-IN"/>
        </a:p>
      </dgm:t>
    </dgm:pt>
    <dgm:pt modelId="{C0FAF796-21E1-496B-82D7-13038076BE60}" type="sibTrans" cxnId="{77153E34-AB86-4249-BC45-4326110AD3C4}">
      <dgm:prSet/>
      <dgm:spPr/>
      <dgm:t>
        <a:bodyPr/>
        <a:lstStyle/>
        <a:p>
          <a:endParaRPr lang="en-IN"/>
        </a:p>
      </dgm:t>
    </dgm:pt>
    <dgm:pt modelId="{EFE89FE8-689C-436B-B969-C153ED86557A}">
      <dgm:prSet phldrT="[Text]"/>
      <dgm:spPr/>
      <dgm:t>
        <a:bodyPr/>
        <a:lstStyle/>
        <a:p>
          <a:r>
            <a:rPr lang="en-IN" dirty="0" err="1" smtClean="0"/>
            <a:t>a.properties</a:t>
          </a:r>
          <a:endParaRPr lang="en-IN" dirty="0"/>
        </a:p>
      </dgm:t>
    </dgm:pt>
    <dgm:pt modelId="{F1A2EE6D-EBC0-4776-8472-7752F4DD5D20}" type="parTrans" cxnId="{94F1E1B5-74A0-4F26-B0EB-27E798A087DB}">
      <dgm:prSet/>
      <dgm:spPr/>
      <dgm:t>
        <a:bodyPr/>
        <a:lstStyle/>
        <a:p>
          <a:endParaRPr lang="en-IN"/>
        </a:p>
      </dgm:t>
    </dgm:pt>
    <dgm:pt modelId="{93B43775-E1B8-48D3-9549-54ABC4F7BA18}" type="sibTrans" cxnId="{94F1E1B5-74A0-4F26-B0EB-27E798A087DB}">
      <dgm:prSet/>
      <dgm:spPr/>
      <dgm:t>
        <a:bodyPr/>
        <a:lstStyle/>
        <a:p>
          <a:endParaRPr lang="en-IN"/>
        </a:p>
      </dgm:t>
    </dgm:pt>
    <dgm:pt modelId="{7811E2C4-4458-4A70-BFFB-C84C8E8B72E5}">
      <dgm:prSet phldrT="[Text]"/>
      <dgm:spPr/>
      <dgm:t>
        <a:bodyPr/>
        <a:lstStyle/>
        <a:p>
          <a:r>
            <a:rPr lang="en-IN" dirty="0" err="1" smtClean="0"/>
            <a:t>Config</a:t>
          </a:r>
          <a:r>
            <a:rPr lang="en-IN" dirty="0" smtClean="0"/>
            <a:t> Server</a:t>
          </a:r>
          <a:endParaRPr lang="en-IN" dirty="0"/>
        </a:p>
      </dgm:t>
    </dgm:pt>
    <dgm:pt modelId="{D0A1904B-1B39-4964-9E91-83BC8F5360AE}" type="sibTrans" cxnId="{DD094B62-FDE0-4450-87CE-41E9A8F9C9FF}">
      <dgm:prSet/>
      <dgm:spPr/>
      <dgm:t>
        <a:bodyPr/>
        <a:lstStyle/>
        <a:p>
          <a:endParaRPr lang="en-IN"/>
        </a:p>
      </dgm:t>
    </dgm:pt>
    <dgm:pt modelId="{75BABCD2-D7B0-4E44-B913-613D1C84F95B}" type="parTrans" cxnId="{DD094B62-FDE0-4450-87CE-41E9A8F9C9FF}">
      <dgm:prSet/>
      <dgm:spPr/>
      <dgm:t>
        <a:bodyPr/>
        <a:lstStyle/>
        <a:p>
          <a:endParaRPr lang="en-IN"/>
        </a:p>
      </dgm:t>
    </dgm:pt>
    <dgm:pt modelId="{4E814425-ACE3-420F-A377-48D831F229EC}">
      <dgm:prSet phldrT="[Text]"/>
      <dgm:spPr/>
      <dgm:t>
        <a:bodyPr/>
        <a:lstStyle/>
        <a:p>
          <a:r>
            <a:rPr lang="en-IN" dirty="0" smtClean="0"/>
            <a:t>Configure Git repo location</a:t>
          </a:r>
          <a:endParaRPr lang="en-IN" dirty="0"/>
        </a:p>
      </dgm:t>
    </dgm:pt>
    <dgm:pt modelId="{188A12B3-08D6-4D2E-9A7C-097CF6771D12}" type="parTrans" cxnId="{A2A504B3-8612-4180-AF1E-5AA30BC1A355}">
      <dgm:prSet/>
      <dgm:spPr/>
      <dgm:t>
        <a:bodyPr/>
        <a:lstStyle/>
        <a:p>
          <a:endParaRPr lang="en-IN"/>
        </a:p>
      </dgm:t>
    </dgm:pt>
    <dgm:pt modelId="{F2F39D90-18B6-4980-812A-7B168AF1D37E}" type="sibTrans" cxnId="{A2A504B3-8612-4180-AF1E-5AA30BC1A355}">
      <dgm:prSet/>
      <dgm:spPr/>
      <dgm:t>
        <a:bodyPr/>
        <a:lstStyle/>
        <a:p>
          <a:endParaRPr lang="en-IN"/>
        </a:p>
      </dgm:t>
    </dgm:pt>
    <dgm:pt modelId="{508F525F-2D8E-45FE-BE31-93566F95AC15}">
      <dgm:prSet phldrT="[Text]"/>
      <dgm:spPr/>
      <dgm:t>
        <a:bodyPr/>
        <a:lstStyle/>
        <a:p>
          <a:r>
            <a:rPr lang="en-IN" dirty="0" smtClean="0"/>
            <a:t>spring-cloud-starter-</a:t>
          </a:r>
          <a:r>
            <a:rPr lang="en-IN" dirty="0" err="1" smtClean="0"/>
            <a:t>config</a:t>
          </a:r>
          <a:endParaRPr lang="en-IN" dirty="0"/>
        </a:p>
      </dgm:t>
    </dgm:pt>
    <dgm:pt modelId="{80E75325-7D87-48B5-8FBC-335D9124ED1D}" type="parTrans" cxnId="{D1733509-4AD8-4D1A-9F67-9574CFE12DFD}">
      <dgm:prSet/>
      <dgm:spPr/>
      <dgm:t>
        <a:bodyPr/>
        <a:lstStyle/>
        <a:p>
          <a:endParaRPr lang="en-IN"/>
        </a:p>
      </dgm:t>
    </dgm:pt>
    <dgm:pt modelId="{706A84DE-3395-46CB-83BD-5910DFB5C565}" type="sibTrans" cxnId="{D1733509-4AD8-4D1A-9F67-9574CFE12DFD}">
      <dgm:prSet/>
      <dgm:spPr/>
      <dgm:t>
        <a:bodyPr/>
        <a:lstStyle/>
        <a:p>
          <a:endParaRPr lang="en-IN"/>
        </a:p>
      </dgm:t>
    </dgm:pt>
    <dgm:pt modelId="{25525E7F-C5AF-40A7-A06E-D3EF1647BF0E}" type="pres">
      <dgm:prSet presAssocID="{DDFF65F0-3FFB-4C65-844F-1F98822F451E}" presName="rootnode" presStyleCnt="0">
        <dgm:presLayoutVars>
          <dgm:chMax/>
          <dgm:chPref/>
          <dgm:dir/>
          <dgm:animLvl val="lvl"/>
        </dgm:presLayoutVars>
      </dgm:prSet>
      <dgm:spPr/>
    </dgm:pt>
    <dgm:pt modelId="{E18166FE-CEDF-4E58-B91C-54F5751CDE2F}" type="pres">
      <dgm:prSet presAssocID="{E81492CB-E6D7-4789-89BD-EE46A8EFF707}" presName="composite" presStyleCnt="0"/>
      <dgm:spPr/>
    </dgm:pt>
    <dgm:pt modelId="{9EB8862C-90B8-4482-BD51-6CC77D45E19F}" type="pres">
      <dgm:prSet presAssocID="{E81492CB-E6D7-4789-89BD-EE46A8EFF707}" presName="bentUpArrow1" presStyleLbl="alignImgPlace1" presStyleIdx="0" presStyleCnt="2"/>
      <dgm:spPr/>
    </dgm:pt>
    <dgm:pt modelId="{60694150-9696-4AA7-8CF4-E5B817E38707}" type="pres">
      <dgm:prSet presAssocID="{E81492CB-E6D7-4789-89BD-EE46A8EFF707}" presName="ParentText" presStyleLbl="node1" presStyleIdx="0" presStyleCnt="3" custLinFactNeighborY="-2673">
        <dgm:presLayoutVars>
          <dgm:chMax val="1"/>
          <dgm:chPref val="1"/>
          <dgm:bulletEnabled val="1"/>
        </dgm:presLayoutVars>
      </dgm:prSet>
      <dgm:spPr/>
    </dgm:pt>
    <dgm:pt modelId="{C03FEF61-880C-42B7-8877-C5CFC2687A52}" type="pres">
      <dgm:prSet presAssocID="{E81492CB-E6D7-4789-89BD-EE46A8EFF707}" presName="ChildText" presStyleLbl="revTx" presStyleIdx="0" presStyleCnt="3" custScaleX="92532" custScaleY="420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84E637-C23B-47EE-A3B2-EB23B348975D}" type="pres">
      <dgm:prSet presAssocID="{FF599590-857A-4336-A470-5A07071F467D}" presName="sibTrans" presStyleCnt="0"/>
      <dgm:spPr/>
    </dgm:pt>
    <dgm:pt modelId="{65DD6E2E-78EC-4AD4-A520-930322A23B20}" type="pres">
      <dgm:prSet presAssocID="{7811E2C4-4458-4A70-BFFB-C84C8E8B72E5}" presName="composite" presStyleCnt="0"/>
      <dgm:spPr/>
    </dgm:pt>
    <dgm:pt modelId="{42D48828-E5C7-4D2B-A6C4-8539CC5CD4D4}" type="pres">
      <dgm:prSet presAssocID="{7811E2C4-4458-4A70-BFFB-C84C8E8B72E5}" presName="bentUpArrow1" presStyleLbl="alignImgPlace1" presStyleIdx="1" presStyleCnt="2"/>
      <dgm:spPr/>
    </dgm:pt>
    <dgm:pt modelId="{DBC2878D-855A-4525-AD93-2BDE379AD33E}" type="pres">
      <dgm:prSet presAssocID="{7811E2C4-4458-4A70-BFFB-C84C8E8B72E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74F19F-C3C3-457D-8173-26CA66D99FF6}" type="pres">
      <dgm:prSet presAssocID="{7811E2C4-4458-4A70-BFFB-C84C8E8B72E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390719F-E44B-40A2-991C-977088F85BF0}" type="pres">
      <dgm:prSet presAssocID="{D0A1904B-1B39-4964-9E91-83BC8F5360AE}" presName="sibTrans" presStyleCnt="0"/>
      <dgm:spPr/>
    </dgm:pt>
    <dgm:pt modelId="{1365DA0E-227C-4CA5-8455-6AC1F08CB485}" type="pres">
      <dgm:prSet presAssocID="{69BA70AC-F65D-414D-9B36-3143C42CB57F}" presName="composite" presStyleCnt="0"/>
      <dgm:spPr/>
    </dgm:pt>
    <dgm:pt modelId="{B0470A5E-46C0-4444-9595-5E9850ED8C6A}" type="pres">
      <dgm:prSet presAssocID="{69BA70AC-F65D-414D-9B36-3143C42CB57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D6DF3C5-ED66-46EB-A2C6-90891F8B9488}" type="pres">
      <dgm:prSet presAssocID="{69BA70AC-F65D-414D-9B36-3143C42CB57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1BFEE4B-3CA0-4783-8B47-74C0D5BDB172}" type="presOf" srcId="{4E814425-ACE3-420F-A377-48D831F229EC}" destId="{BE74F19F-C3C3-457D-8173-26CA66D99FF6}" srcOrd="0" destOrd="0" presId="urn:microsoft.com/office/officeart/2005/8/layout/StepDownProcess"/>
    <dgm:cxn modelId="{9D5C7EB1-E270-43C2-ACED-B62B1C8616EC}" type="presOf" srcId="{E81492CB-E6D7-4789-89BD-EE46A8EFF707}" destId="{60694150-9696-4AA7-8CF4-E5B817E38707}" srcOrd="0" destOrd="0" presId="urn:microsoft.com/office/officeart/2005/8/layout/StepDownProcess"/>
    <dgm:cxn modelId="{DD094B62-FDE0-4450-87CE-41E9A8F9C9FF}" srcId="{DDFF65F0-3FFB-4C65-844F-1F98822F451E}" destId="{7811E2C4-4458-4A70-BFFB-C84C8E8B72E5}" srcOrd="1" destOrd="0" parTransId="{75BABCD2-D7B0-4E44-B913-613D1C84F95B}" sibTransId="{D0A1904B-1B39-4964-9E91-83BC8F5360AE}"/>
    <dgm:cxn modelId="{D1733509-4AD8-4D1A-9F67-9574CFE12DFD}" srcId="{E81492CB-E6D7-4789-89BD-EE46A8EFF707}" destId="{508F525F-2D8E-45FE-BE31-93566F95AC15}" srcOrd="0" destOrd="0" parTransId="{80E75325-7D87-48B5-8FBC-335D9124ED1D}" sibTransId="{706A84DE-3395-46CB-83BD-5910DFB5C565}"/>
    <dgm:cxn modelId="{B685A0B9-F10F-4AB8-899F-5928FFCC6A0E}" type="presOf" srcId="{DDFF65F0-3FFB-4C65-844F-1F98822F451E}" destId="{25525E7F-C5AF-40A7-A06E-D3EF1647BF0E}" srcOrd="0" destOrd="0" presId="urn:microsoft.com/office/officeart/2005/8/layout/StepDownProcess"/>
    <dgm:cxn modelId="{333F9D6F-C22A-4BD5-AA81-8EC02E039E21}" type="presOf" srcId="{EFE89FE8-689C-436B-B969-C153ED86557A}" destId="{7D6DF3C5-ED66-46EB-A2C6-90891F8B9488}" srcOrd="0" destOrd="0" presId="urn:microsoft.com/office/officeart/2005/8/layout/StepDownProcess"/>
    <dgm:cxn modelId="{252B7230-B1C1-4574-B68D-EF3C922B7C6D}" srcId="{DDFF65F0-3FFB-4C65-844F-1F98822F451E}" destId="{E81492CB-E6D7-4789-89BD-EE46A8EFF707}" srcOrd="0" destOrd="0" parTransId="{41876922-FE4D-4A7F-9924-CD44CE9FC325}" sibTransId="{FF599590-857A-4336-A470-5A07071F467D}"/>
    <dgm:cxn modelId="{82664897-0EA2-49B2-854F-D4A099B4128B}" type="presOf" srcId="{508F525F-2D8E-45FE-BE31-93566F95AC15}" destId="{C03FEF61-880C-42B7-8877-C5CFC2687A52}" srcOrd="0" destOrd="0" presId="urn:microsoft.com/office/officeart/2005/8/layout/StepDownProcess"/>
    <dgm:cxn modelId="{97AF0E83-37A3-4C98-9A93-E32C534E50AE}" type="presOf" srcId="{69BA70AC-F65D-414D-9B36-3143C42CB57F}" destId="{B0470A5E-46C0-4444-9595-5E9850ED8C6A}" srcOrd="0" destOrd="0" presId="urn:microsoft.com/office/officeart/2005/8/layout/StepDownProcess"/>
    <dgm:cxn modelId="{A2A504B3-8612-4180-AF1E-5AA30BC1A355}" srcId="{7811E2C4-4458-4A70-BFFB-C84C8E8B72E5}" destId="{4E814425-ACE3-420F-A377-48D831F229EC}" srcOrd="0" destOrd="0" parTransId="{188A12B3-08D6-4D2E-9A7C-097CF6771D12}" sibTransId="{F2F39D90-18B6-4980-812A-7B168AF1D37E}"/>
    <dgm:cxn modelId="{77153E34-AB86-4249-BC45-4326110AD3C4}" srcId="{DDFF65F0-3FFB-4C65-844F-1F98822F451E}" destId="{69BA70AC-F65D-414D-9B36-3143C42CB57F}" srcOrd="2" destOrd="0" parTransId="{95BF37D4-A8EA-4E64-9C10-CCE10CB20850}" sibTransId="{C0FAF796-21E1-496B-82D7-13038076BE60}"/>
    <dgm:cxn modelId="{94F1E1B5-74A0-4F26-B0EB-27E798A087DB}" srcId="{69BA70AC-F65D-414D-9B36-3143C42CB57F}" destId="{EFE89FE8-689C-436B-B969-C153ED86557A}" srcOrd="0" destOrd="0" parTransId="{F1A2EE6D-EBC0-4776-8472-7752F4DD5D20}" sibTransId="{93B43775-E1B8-48D3-9549-54ABC4F7BA18}"/>
    <dgm:cxn modelId="{483C7BEE-8076-4DC9-89E9-F6C13012CA06}" type="presOf" srcId="{7811E2C4-4458-4A70-BFFB-C84C8E8B72E5}" destId="{DBC2878D-855A-4525-AD93-2BDE379AD33E}" srcOrd="0" destOrd="0" presId="urn:microsoft.com/office/officeart/2005/8/layout/StepDownProcess"/>
    <dgm:cxn modelId="{95556EE0-36E2-41B1-B064-7F6AB1178090}" type="presParOf" srcId="{25525E7F-C5AF-40A7-A06E-D3EF1647BF0E}" destId="{E18166FE-CEDF-4E58-B91C-54F5751CDE2F}" srcOrd="0" destOrd="0" presId="urn:microsoft.com/office/officeart/2005/8/layout/StepDownProcess"/>
    <dgm:cxn modelId="{875AB077-2BD7-454D-8BB9-07880D84CCE4}" type="presParOf" srcId="{E18166FE-CEDF-4E58-B91C-54F5751CDE2F}" destId="{9EB8862C-90B8-4482-BD51-6CC77D45E19F}" srcOrd="0" destOrd="0" presId="urn:microsoft.com/office/officeart/2005/8/layout/StepDownProcess"/>
    <dgm:cxn modelId="{7860B399-B369-4DE6-BC5E-4F5583C3E060}" type="presParOf" srcId="{E18166FE-CEDF-4E58-B91C-54F5751CDE2F}" destId="{60694150-9696-4AA7-8CF4-E5B817E38707}" srcOrd="1" destOrd="0" presId="urn:microsoft.com/office/officeart/2005/8/layout/StepDownProcess"/>
    <dgm:cxn modelId="{ED0421CE-E234-4CDC-A87E-310CBA9DEC5A}" type="presParOf" srcId="{E18166FE-CEDF-4E58-B91C-54F5751CDE2F}" destId="{C03FEF61-880C-42B7-8877-C5CFC2687A52}" srcOrd="2" destOrd="0" presId="urn:microsoft.com/office/officeart/2005/8/layout/StepDownProcess"/>
    <dgm:cxn modelId="{7A4A9C92-C059-4107-8E5B-A2EADD9B2D02}" type="presParOf" srcId="{25525E7F-C5AF-40A7-A06E-D3EF1647BF0E}" destId="{5584E637-C23B-47EE-A3B2-EB23B348975D}" srcOrd="1" destOrd="0" presId="urn:microsoft.com/office/officeart/2005/8/layout/StepDownProcess"/>
    <dgm:cxn modelId="{364A84EF-DD25-4FC3-BBD3-995E2110BEC2}" type="presParOf" srcId="{25525E7F-C5AF-40A7-A06E-D3EF1647BF0E}" destId="{65DD6E2E-78EC-4AD4-A520-930322A23B20}" srcOrd="2" destOrd="0" presId="urn:microsoft.com/office/officeart/2005/8/layout/StepDownProcess"/>
    <dgm:cxn modelId="{E36E4A7E-C5DA-44F1-8E03-888EF1A14791}" type="presParOf" srcId="{65DD6E2E-78EC-4AD4-A520-930322A23B20}" destId="{42D48828-E5C7-4D2B-A6C4-8539CC5CD4D4}" srcOrd="0" destOrd="0" presId="urn:microsoft.com/office/officeart/2005/8/layout/StepDownProcess"/>
    <dgm:cxn modelId="{72EDBA70-D3E2-408D-8AAE-F1072DCE9133}" type="presParOf" srcId="{65DD6E2E-78EC-4AD4-A520-930322A23B20}" destId="{DBC2878D-855A-4525-AD93-2BDE379AD33E}" srcOrd="1" destOrd="0" presId="urn:microsoft.com/office/officeart/2005/8/layout/StepDownProcess"/>
    <dgm:cxn modelId="{E5FCA013-9B39-4308-9817-FA4BF0E78258}" type="presParOf" srcId="{65DD6E2E-78EC-4AD4-A520-930322A23B20}" destId="{BE74F19F-C3C3-457D-8173-26CA66D99FF6}" srcOrd="2" destOrd="0" presId="urn:microsoft.com/office/officeart/2005/8/layout/StepDownProcess"/>
    <dgm:cxn modelId="{89B6D662-6D79-4E42-A4D6-8CB816940E16}" type="presParOf" srcId="{25525E7F-C5AF-40A7-A06E-D3EF1647BF0E}" destId="{3390719F-E44B-40A2-991C-977088F85BF0}" srcOrd="3" destOrd="0" presId="urn:microsoft.com/office/officeart/2005/8/layout/StepDownProcess"/>
    <dgm:cxn modelId="{BFA7BACA-2DDF-48EF-B9F3-4606EB88B639}" type="presParOf" srcId="{25525E7F-C5AF-40A7-A06E-D3EF1647BF0E}" destId="{1365DA0E-227C-4CA5-8455-6AC1F08CB485}" srcOrd="4" destOrd="0" presId="urn:microsoft.com/office/officeart/2005/8/layout/StepDownProcess"/>
    <dgm:cxn modelId="{0A69554F-B13B-4A0C-B9B7-3569E7B93FE7}" type="presParOf" srcId="{1365DA0E-227C-4CA5-8455-6AC1F08CB485}" destId="{B0470A5E-46C0-4444-9595-5E9850ED8C6A}" srcOrd="0" destOrd="0" presId="urn:microsoft.com/office/officeart/2005/8/layout/StepDownProcess"/>
    <dgm:cxn modelId="{0FC90CFE-1EAB-458B-B9C1-1E315861C59A}" type="presParOf" srcId="{1365DA0E-227C-4CA5-8455-6AC1F08CB485}" destId="{7D6DF3C5-ED66-46EB-A2C6-90891F8B948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A009EA-3CF0-4186-B0CF-130A7331AC3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1066CEE-5A1D-4AEC-842A-3333ECDE9DD2}">
      <dgm:prSet phldrT="[Text]" custT="1"/>
      <dgm:spPr/>
      <dgm:t>
        <a:bodyPr/>
        <a:lstStyle/>
        <a:p>
          <a:r>
            <a:rPr lang="en-IN" sz="4400" dirty="0" smtClean="0"/>
            <a:t>App A</a:t>
          </a:r>
          <a:endParaRPr lang="en-IN" sz="4400" dirty="0"/>
        </a:p>
      </dgm:t>
    </dgm:pt>
    <dgm:pt modelId="{F25B1C29-F405-4AA9-B723-B7FB663FC49D}" type="parTrans" cxnId="{0145B1AA-6F4B-4DBD-AFBD-41FE6ABF9EE2}">
      <dgm:prSet/>
      <dgm:spPr/>
      <dgm:t>
        <a:bodyPr/>
        <a:lstStyle/>
        <a:p>
          <a:endParaRPr lang="en-IN"/>
        </a:p>
      </dgm:t>
    </dgm:pt>
    <dgm:pt modelId="{F18E6947-4753-494A-87E0-F7B016C643E9}" type="sibTrans" cxnId="{0145B1AA-6F4B-4DBD-AFBD-41FE6ABF9EE2}">
      <dgm:prSet/>
      <dgm:spPr/>
      <dgm:t>
        <a:bodyPr/>
        <a:lstStyle/>
        <a:p>
          <a:endParaRPr lang="en-IN"/>
        </a:p>
      </dgm:t>
    </dgm:pt>
    <dgm:pt modelId="{47FA9231-DFD4-4B78-B13F-4587D4D1BCA5}">
      <dgm:prSet phldrT="[Text]" custT="1"/>
      <dgm:spPr/>
      <dgm:t>
        <a:bodyPr/>
        <a:lstStyle/>
        <a:p>
          <a:r>
            <a:rPr lang="en-IN" sz="4800" dirty="0" smtClean="0"/>
            <a:t>App B</a:t>
          </a:r>
          <a:endParaRPr lang="en-IN" sz="4800" dirty="0"/>
        </a:p>
      </dgm:t>
    </dgm:pt>
    <dgm:pt modelId="{83A9FA8A-4F59-4DB8-AD2F-175501C91003}" type="parTrans" cxnId="{91EEAFDB-4A7C-43F3-9A7F-6553A6B00F02}">
      <dgm:prSet/>
      <dgm:spPr/>
      <dgm:t>
        <a:bodyPr/>
        <a:lstStyle/>
        <a:p>
          <a:endParaRPr lang="en-IN"/>
        </a:p>
      </dgm:t>
    </dgm:pt>
    <dgm:pt modelId="{809633D6-3365-456C-AB71-16994A09E790}" type="sibTrans" cxnId="{91EEAFDB-4A7C-43F3-9A7F-6553A6B00F02}">
      <dgm:prSet/>
      <dgm:spPr/>
      <dgm:t>
        <a:bodyPr/>
        <a:lstStyle/>
        <a:p>
          <a:endParaRPr lang="en-IN"/>
        </a:p>
      </dgm:t>
    </dgm:pt>
    <dgm:pt modelId="{0F05B232-9EDB-4E02-A397-048E92AC20CC}">
      <dgm:prSet phldrT="[Text]" custT="1"/>
      <dgm:spPr/>
      <dgm:t>
        <a:bodyPr/>
        <a:lstStyle/>
        <a:p>
          <a:r>
            <a:rPr lang="en-IN" sz="4800" dirty="0" smtClean="0"/>
            <a:t>App D</a:t>
          </a:r>
          <a:endParaRPr lang="en-IN" sz="4800" dirty="0"/>
        </a:p>
      </dgm:t>
    </dgm:pt>
    <dgm:pt modelId="{5C8EEA47-68C0-4A7D-A459-5ACA926AB9F2}" type="parTrans" cxnId="{F0AE1EEF-70A4-43F0-A617-4DA8517D7694}">
      <dgm:prSet/>
      <dgm:spPr/>
      <dgm:t>
        <a:bodyPr/>
        <a:lstStyle/>
        <a:p>
          <a:endParaRPr lang="en-IN"/>
        </a:p>
      </dgm:t>
    </dgm:pt>
    <dgm:pt modelId="{2CB9CD99-6DA9-435B-8329-27CC048E24A4}" type="sibTrans" cxnId="{F0AE1EEF-70A4-43F0-A617-4DA8517D7694}">
      <dgm:prSet/>
      <dgm:spPr/>
      <dgm:t>
        <a:bodyPr/>
        <a:lstStyle/>
        <a:p>
          <a:endParaRPr lang="en-IN"/>
        </a:p>
      </dgm:t>
    </dgm:pt>
    <dgm:pt modelId="{904D8B18-6AE3-4782-B6F8-3F020E58170A}">
      <dgm:prSet phldrT="[Text]" custT="1"/>
      <dgm:spPr/>
      <dgm:t>
        <a:bodyPr/>
        <a:lstStyle/>
        <a:p>
          <a:r>
            <a:rPr lang="en-IN" sz="4800" dirty="0" smtClean="0"/>
            <a:t>App E</a:t>
          </a:r>
          <a:endParaRPr lang="en-IN" sz="4800" dirty="0"/>
        </a:p>
      </dgm:t>
    </dgm:pt>
    <dgm:pt modelId="{8AB0DDB0-7CDF-48C8-B082-DD3F1A28D89E}" type="parTrans" cxnId="{D197A1C2-00B7-47CD-8F5C-F797688C4E32}">
      <dgm:prSet/>
      <dgm:spPr/>
      <dgm:t>
        <a:bodyPr/>
        <a:lstStyle/>
        <a:p>
          <a:endParaRPr lang="en-IN"/>
        </a:p>
      </dgm:t>
    </dgm:pt>
    <dgm:pt modelId="{5CEE661C-0354-4CA2-B980-26418AE020F7}" type="sibTrans" cxnId="{D197A1C2-00B7-47CD-8F5C-F797688C4E32}">
      <dgm:prSet/>
      <dgm:spPr/>
      <dgm:t>
        <a:bodyPr/>
        <a:lstStyle/>
        <a:p>
          <a:endParaRPr lang="en-IN"/>
        </a:p>
      </dgm:t>
    </dgm:pt>
    <dgm:pt modelId="{C487CC0F-ECF8-4FA6-BBE7-BF5BB8362587}">
      <dgm:prSet phldrT="[Text]" custT="1"/>
      <dgm:spPr/>
      <dgm:t>
        <a:bodyPr/>
        <a:lstStyle/>
        <a:p>
          <a:r>
            <a:rPr lang="en-IN" sz="4800" dirty="0" smtClean="0"/>
            <a:t>App C</a:t>
          </a:r>
          <a:endParaRPr lang="en-IN" sz="4800" dirty="0"/>
        </a:p>
      </dgm:t>
    </dgm:pt>
    <dgm:pt modelId="{173B7EE6-60C4-435D-85E0-3ED903DAA0C2}" type="parTrans" cxnId="{DF5A25B8-37A5-46BA-BC71-442121601DAF}">
      <dgm:prSet/>
      <dgm:spPr/>
      <dgm:t>
        <a:bodyPr/>
        <a:lstStyle/>
        <a:p>
          <a:endParaRPr lang="en-IN"/>
        </a:p>
      </dgm:t>
    </dgm:pt>
    <dgm:pt modelId="{14B9924D-CEF0-4871-A139-67C2FE5A7B32}" type="sibTrans" cxnId="{DF5A25B8-37A5-46BA-BC71-442121601DAF}">
      <dgm:prSet/>
      <dgm:spPr/>
      <dgm:t>
        <a:bodyPr/>
        <a:lstStyle/>
        <a:p>
          <a:endParaRPr lang="en-IN"/>
        </a:p>
      </dgm:t>
    </dgm:pt>
    <dgm:pt modelId="{C0915D6D-7FEB-4A66-9101-346B3B8CA719}">
      <dgm:prSet phldrT="[Text]" custT="1"/>
      <dgm:spPr/>
      <dgm:t>
        <a:bodyPr/>
        <a:lstStyle/>
        <a:p>
          <a:r>
            <a:rPr lang="en-IN" sz="4800" dirty="0" smtClean="0"/>
            <a:t>App F</a:t>
          </a:r>
          <a:endParaRPr lang="en-IN" sz="4800" dirty="0"/>
        </a:p>
      </dgm:t>
    </dgm:pt>
    <dgm:pt modelId="{E005B9DE-1B7F-4320-8A2B-42AEB15148EB}" type="parTrans" cxnId="{E114D8D9-0E54-4908-96BB-C817FB757C42}">
      <dgm:prSet/>
      <dgm:spPr/>
      <dgm:t>
        <a:bodyPr/>
        <a:lstStyle/>
        <a:p>
          <a:endParaRPr lang="en-IN"/>
        </a:p>
      </dgm:t>
    </dgm:pt>
    <dgm:pt modelId="{1357321B-D2A7-4FC9-B66B-260EB0AC899B}" type="sibTrans" cxnId="{E114D8D9-0E54-4908-96BB-C817FB757C42}">
      <dgm:prSet/>
      <dgm:spPr/>
      <dgm:t>
        <a:bodyPr/>
        <a:lstStyle/>
        <a:p>
          <a:endParaRPr lang="en-IN"/>
        </a:p>
      </dgm:t>
    </dgm:pt>
    <dgm:pt modelId="{FB98A60C-17A0-444E-B5E4-7BCC97C27B35}" type="pres">
      <dgm:prSet presAssocID="{3EA009EA-3CF0-4186-B0CF-130A7331AC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7B17B2-CA24-4FE0-8DF2-A1B9F15321A4}" type="pres">
      <dgm:prSet presAssocID="{D1066CEE-5A1D-4AEC-842A-3333ECDE9DD2}" presName="root1" presStyleCnt="0"/>
      <dgm:spPr/>
    </dgm:pt>
    <dgm:pt modelId="{9B0DC48F-6234-4253-B279-AB27F1B1F1F8}" type="pres">
      <dgm:prSet presAssocID="{D1066CEE-5A1D-4AEC-842A-3333ECDE9DD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641E1C-1428-459A-BB0A-6342E1F5ED87}" type="pres">
      <dgm:prSet presAssocID="{D1066CEE-5A1D-4AEC-842A-3333ECDE9DD2}" presName="level2hierChild" presStyleCnt="0"/>
      <dgm:spPr/>
    </dgm:pt>
    <dgm:pt modelId="{F0E3C40B-633A-40D0-A470-E622747C2513}" type="pres">
      <dgm:prSet presAssocID="{83A9FA8A-4F59-4DB8-AD2F-175501C91003}" presName="conn2-1" presStyleLbl="parChTrans1D2" presStyleIdx="0" presStyleCnt="2"/>
      <dgm:spPr/>
    </dgm:pt>
    <dgm:pt modelId="{A257B7BA-CDCB-4E46-9CD8-127B8603C384}" type="pres">
      <dgm:prSet presAssocID="{83A9FA8A-4F59-4DB8-AD2F-175501C91003}" presName="connTx" presStyleLbl="parChTrans1D2" presStyleIdx="0" presStyleCnt="2"/>
      <dgm:spPr/>
    </dgm:pt>
    <dgm:pt modelId="{7DD3BF05-7A90-4EA9-92BC-33A98B4957CF}" type="pres">
      <dgm:prSet presAssocID="{47FA9231-DFD4-4B78-B13F-4587D4D1BCA5}" presName="root2" presStyleCnt="0"/>
      <dgm:spPr/>
    </dgm:pt>
    <dgm:pt modelId="{49C117A5-F936-47C4-8B05-5BA297404E1B}" type="pres">
      <dgm:prSet presAssocID="{47FA9231-DFD4-4B78-B13F-4587D4D1BCA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A79F15-F9FB-40D8-AB9B-E8591CF803C5}" type="pres">
      <dgm:prSet presAssocID="{47FA9231-DFD4-4B78-B13F-4587D4D1BCA5}" presName="level3hierChild" presStyleCnt="0"/>
      <dgm:spPr/>
    </dgm:pt>
    <dgm:pt modelId="{65E6A077-FF24-43F1-8701-37E7B19557C9}" type="pres">
      <dgm:prSet presAssocID="{5C8EEA47-68C0-4A7D-A459-5ACA926AB9F2}" presName="conn2-1" presStyleLbl="parChTrans1D3" presStyleIdx="0" presStyleCnt="3"/>
      <dgm:spPr/>
    </dgm:pt>
    <dgm:pt modelId="{0089B83B-83A9-406E-B1D0-350A358C7C47}" type="pres">
      <dgm:prSet presAssocID="{5C8EEA47-68C0-4A7D-A459-5ACA926AB9F2}" presName="connTx" presStyleLbl="parChTrans1D3" presStyleIdx="0" presStyleCnt="3"/>
      <dgm:spPr/>
    </dgm:pt>
    <dgm:pt modelId="{9E7E8BB0-F182-45BE-9372-BC0E3B71B5E7}" type="pres">
      <dgm:prSet presAssocID="{0F05B232-9EDB-4E02-A397-048E92AC20CC}" presName="root2" presStyleCnt="0"/>
      <dgm:spPr/>
    </dgm:pt>
    <dgm:pt modelId="{C102138C-1031-4884-83CC-19990CC32F10}" type="pres">
      <dgm:prSet presAssocID="{0F05B232-9EDB-4E02-A397-048E92AC20CC}" presName="LevelTwoTextNode" presStyleLbl="node3" presStyleIdx="0" presStyleCnt="3">
        <dgm:presLayoutVars>
          <dgm:chPref val="3"/>
        </dgm:presLayoutVars>
      </dgm:prSet>
      <dgm:spPr/>
    </dgm:pt>
    <dgm:pt modelId="{5DBD8B7F-DD93-4E22-9A8B-BCCC1B69D93E}" type="pres">
      <dgm:prSet presAssocID="{0F05B232-9EDB-4E02-A397-048E92AC20CC}" presName="level3hierChild" presStyleCnt="0"/>
      <dgm:spPr/>
    </dgm:pt>
    <dgm:pt modelId="{C3D34A20-FC49-4DBB-A819-BDC76EECFE49}" type="pres">
      <dgm:prSet presAssocID="{8AB0DDB0-7CDF-48C8-B082-DD3F1A28D89E}" presName="conn2-1" presStyleLbl="parChTrans1D3" presStyleIdx="1" presStyleCnt="3"/>
      <dgm:spPr/>
    </dgm:pt>
    <dgm:pt modelId="{6F7A0BAA-8121-4203-A359-127D366AA339}" type="pres">
      <dgm:prSet presAssocID="{8AB0DDB0-7CDF-48C8-B082-DD3F1A28D89E}" presName="connTx" presStyleLbl="parChTrans1D3" presStyleIdx="1" presStyleCnt="3"/>
      <dgm:spPr/>
    </dgm:pt>
    <dgm:pt modelId="{97ADAB98-411A-4654-AA16-563BD759F211}" type="pres">
      <dgm:prSet presAssocID="{904D8B18-6AE3-4782-B6F8-3F020E58170A}" presName="root2" presStyleCnt="0"/>
      <dgm:spPr/>
    </dgm:pt>
    <dgm:pt modelId="{EF6C7C8F-C15F-4AB8-AB70-7186CC598085}" type="pres">
      <dgm:prSet presAssocID="{904D8B18-6AE3-4782-B6F8-3F020E58170A}" presName="LevelTwoTextNode" presStyleLbl="node3" presStyleIdx="1" presStyleCnt="3">
        <dgm:presLayoutVars>
          <dgm:chPref val="3"/>
        </dgm:presLayoutVars>
      </dgm:prSet>
      <dgm:spPr/>
    </dgm:pt>
    <dgm:pt modelId="{39BF0476-3F26-4B52-A86A-FDE6BFB9D663}" type="pres">
      <dgm:prSet presAssocID="{904D8B18-6AE3-4782-B6F8-3F020E58170A}" presName="level3hierChild" presStyleCnt="0"/>
      <dgm:spPr/>
    </dgm:pt>
    <dgm:pt modelId="{0D7C9589-18E6-4183-8F7D-145F12A9D120}" type="pres">
      <dgm:prSet presAssocID="{173B7EE6-60C4-435D-85E0-3ED903DAA0C2}" presName="conn2-1" presStyleLbl="parChTrans1D2" presStyleIdx="1" presStyleCnt="2"/>
      <dgm:spPr/>
    </dgm:pt>
    <dgm:pt modelId="{0F5F6D71-391F-4AC5-8B54-9F8B8788F561}" type="pres">
      <dgm:prSet presAssocID="{173B7EE6-60C4-435D-85E0-3ED903DAA0C2}" presName="connTx" presStyleLbl="parChTrans1D2" presStyleIdx="1" presStyleCnt="2"/>
      <dgm:spPr/>
    </dgm:pt>
    <dgm:pt modelId="{B529A647-DB32-4DA9-8FE2-B207939659B3}" type="pres">
      <dgm:prSet presAssocID="{C487CC0F-ECF8-4FA6-BBE7-BF5BB8362587}" presName="root2" presStyleCnt="0"/>
      <dgm:spPr/>
    </dgm:pt>
    <dgm:pt modelId="{7E6DF73F-738B-4E84-8EC6-BA76056188B2}" type="pres">
      <dgm:prSet presAssocID="{C487CC0F-ECF8-4FA6-BBE7-BF5BB8362587}" presName="LevelTwoTextNode" presStyleLbl="node2" presStyleIdx="1" presStyleCnt="2">
        <dgm:presLayoutVars>
          <dgm:chPref val="3"/>
        </dgm:presLayoutVars>
      </dgm:prSet>
      <dgm:spPr/>
    </dgm:pt>
    <dgm:pt modelId="{BF092F34-8376-4DD6-A460-CBA4B31AEB8E}" type="pres">
      <dgm:prSet presAssocID="{C487CC0F-ECF8-4FA6-BBE7-BF5BB8362587}" presName="level3hierChild" presStyleCnt="0"/>
      <dgm:spPr/>
    </dgm:pt>
    <dgm:pt modelId="{11A62F0C-52C8-494F-83F0-2980FA56CF6D}" type="pres">
      <dgm:prSet presAssocID="{E005B9DE-1B7F-4320-8A2B-42AEB15148EB}" presName="conn2-1" presStyleLbl="parChTrans1D3" presStyleIdx="2" presStyleCnt="3"/>
      <dgm:spPr/>
    </dgm:pt>
    <dgm:pt modelId="{F7FE67AB-FF86-4F0C-B369-16B647F9B162}" type="pres">
      <dgm:prSet presAssocID="{E005B9DE-1B7F-4320-8A2B-42AEB15148EB}" presName="connTx" presStyleLbl="parChTrans1D3" presStyleIdx="2" presStyleCnt="3"/>
      <dgm:spPr/>
    </dgm:pt>
    <dgm:pt modelId="{5E9C9097-40E7-49C5-8F08-59EB7FDD2A46}" type="pres">
      <dgm:prSet presAssocID="{C0915D6D-7FEB-4A66-9101-346B3B8CA719}" presName="root2" presStyleCnt="0"/>
      <dgm:spPr/>
    </dgm:pt>
    <dgm:pt modelId="{61AE515D-0A5F-4389-96DC-CF8E70CAD22E}" type="pres">
      <dgm:prSet presAssocID="{C0915D6D-7FEB-4A66-9101-346B3B8CA719}" presName="LevelTwoTextNode" presStyleLbl="node3" presStyleIdx="2" presStyleCnt="3">
        <dgm:presLayoutVars>
          <dgm:chPref val="3"/>
        </dgm:presLayoutVars>
      </dgm:prSet>
      <dgm:spPr/>
    </dgm:pt>
    <dgm:pt modelId="{791EF4F0-57E8-491A-9949-F83217B9D461}" type="pres">
      <dgm:prSet presAssocID="{C0915D6D-7FEB-4A66-9101-346B3B8CA719}" presName="level3hierChild" presStyleCnt="0"/>
      <dgm:spPr/>
    </dgm:pt>
  </dgm:ptLst>
  <dgm:cxnLst>
    <dgm:cxn modelId="{ED938692-DB03-4A26-8816-AD9E06F1B45C}" type="presOf" srcId="{904D8B18-6AE3-4782-B6F8-3F020E58170A}" destId="{EF6C7C8F-C15F-4AB8-AB70-7186CC598085}" srcOrd="0" destOrd="0" presId="urn:microsoft.com/office/officeart/2005/8/layout/hierarchy2"/>
    <dgm:cxn modelId="{8185A1FB-A38E-4F66-A990-B737A4862018}" type="presOf" srcId="{5C8EEA47-68C0-4A7D-A459-5ACA926AB9F2}" destId="{65E6A077-FF24-43F1-8701-37E7B19557C9}" srcOrd="0" destOrd="0" presId="urn:microsoft.com/office/officeart/2005/8/layout/hierarchy2"/>
    <dgm:cxn modelId="{4E957439-0D1A-490D-83B1-41B0F18E08B1}" type="presOf" srcId="{173B7EE6-60C4-435D-85E0-3ED903DAA0C2}" destId="{0D7C9589-18E6-4183-8F7D-145F12A9D120}" srcOrd="0" destOrd="0" presId="urn:microsoft.com/office/officeart/2005/8/layout/hierarchy2"/>
    <dgm:cxn modelId="{0F185493-0314-4FD9-BD72-6E64E6B83186}" type="presOf" srcId="{E005B9DE-1B7F-4320-8A2B-42AEB15148EB}" destId="{11A62F0C-52C8-494F-83F0-2980FA56CF6D}" srcOrd="0" destOrd="0" presId="urn:microsoft.com/office/officeart/2005/8/layout/hierarchy2"/>
    <dgm:cxn modelId="{69C2D633-8BA3-4987-A4A7-BBA184478F3B}" type="presOf" srcId="{83A9FA8A-4F59-4DB8-AD2F-175501C91003}" destId="{F0E3C40B-633A-40D0-A470-E622747C2513}" srcOrd="0" destOrd="0" presId="urn:microsoft.com/office/officeart/2005/8/layout/hierarchy2"/>
    <dgm:cxn modelId="{0145B1AA-6F4B-4DBD-AFBD-41FE6ABF9EE2}" srcId="{3EA009EA-3CF0-4186-B0CF-130A7331AC3C}" destId="{D1066CEE-5A1D-4AEC-842A-3333ECDE9DD2}" srcOrd="0" destOrd="0" parTransId="{F25B1C29-F405-4AA9-B723-B7FB663FC49D}" sibTransId="{F18E6947-4753-494A-87E0-F7B016C643E9}"/>
    <dgm:cxn modelId="{D197A1C2-00B7-47CD-8F5C-F797688C4E32}" srcId="{47FA9231-DFD4-4B78-B13F-4587D4D1BCA5}" destId="{904D8B18-6AE3-4782-B6F8-3F020E58170A}" srcOrd="1" destOrd="0" parTransId="{8AB0DDB0-7CDF-48C8-B082-DD3F1A28D89E}" sibTransId="{5CEE661C-0354-4CA2-B980-26418AE020F7}"/>
    <dgm:cxn modelId="{5FEC6D7E-23D7-40D7-8788-BFAD66901DB3}" type="presOf" srcId="{47FA9231-DFD4-4B78-B13F-4587D4D1BCA5}" destId="{49C117A5-F936-47C4-8B05-5BA297404E1B}" srcOrd="0" destOrd="0" presId="urn:microsoft.com/office/officeart/2005/8/layout/hierarchy2"/>
    <dgm:cxn modelId="{78476297-A32E-44A4-91D8-38728919C67A}" type="presOf" srcId="{8AB0DDB0-7CDF-48C8-B082-DD3F1A28D89E}" destId="{6F7A0BAA-8121-4203-A359-127D366AA339}" srcOrd="1" destOrd="0" presId="urn:microsoft.com/office/officeart/2005/8/layout/hierarchy2"/>
    <dgm:cxn modelId="{C5AD1AB3-69D4-42B4-8ABF-D3A158E5CBC4}" type="presOf" srcId="{5C8EEA47-68C0-4A7D-A459-5ACA926AB9F2}" destId="{0089B83B-83A9-406E-B1D0-350A358C7C47}" srcOrd="1" destOrd="0" presId="urn:microsoft.com/office/officeart/2005/8/layout/hierarchy2"/>
    <dgm:cxn modelId="{E114D8D9-0E54-4908-96BB-C817FB757C42}" srcId="{C487CC0F-ECF8-4FA6-BBE7-BF5BB8362587}" destId="{C0915D6D-7FEB-4A66-9101-346B3B8CA719}" srcOrd="0" destOrd="0" parTransId="{E005B9DE-1B7F-4320-8A2B-42AEB15148EB}" sibTransId="{1357321B-D2A7-4FC9-B66B-260EB0AC899B}"/>
    <dgm:cxn modelId="{91EEAFDB-4A7C-43F3-9A7F-6553A6B00F02}" srcId="{D1066CEE-5A1D-4AEC-842A-3333ECDE9DD2}" destId="{47FA9231-DFD4-4B78-B13F-4587D4D1BCA5}" srcOrd="0" destOrd="0" parTransId="{83A9FA8A-4F59-4DB8-AD2F-175501C91003}" sibTransId="{809633D6-3365-456C-AB71-16994A09E790}"/>
    <dgm:cxn modelId="{5471451C-4ABF-4CFB-983D-E82FE87A9EF0}" type="presOf" srcId="{0F05B232-9EDB-4E02-A397-048E92AC20CC}" destId="{C102138C-1031-4884-83CC-19990CC32F10}" srcOrd="0" destOrd="0" presId="urn:microsoft.com/office/officeart/2005/8/layout/hierarchy2"/>
    <dgm:cxn modelId="{28347BE5-E274-4898-9376-B96418EF469D}" type="presOf" srcId="{E005B9DE-1B7F-4320-8A2B-42AEB15148EB}" destId="{F7FE67AB-FF86-4F0C-B369-16B647F9B162}" srcOrd="1" destOrd="0" presId="urn:microsoft.com/office/officeart/2005/8/layout/hierarchy2"/>
    <dgm:cxn modelId="{D5C34106-C8FE-4185-B6AE-B175A70F05B7}" type="presOf" srcId="{83A9FA8A-4F59-4DB8-AD2F-175501C91003}" destId="{A257B7BA-CDCB-4E46-9CD8-127B8603C384}" srcOrd="1" destOrd="0" presId="urn:microsoft.com/office/officeart/2005/8/layout/hierarchy2"/>
    <dgm:cxn modelId="{6C5DFD62-A7D9-4D4F-B78A-6BB728D313C7}" type="presOf" srcId="{D1066CEE-5A1D-4AEC-842A-3333ECDE9DD2}" destId="{9B0DC48F-6234-4253-B279-AB27F1B1F1F8}" srcOrd="0" destOrd="0" presId="urn:microsoft.com/office/officeart/2005/8/layout/hierarchy2"/>
    <dgm:cxn modelId="{714E448E-88C1-4E26-87BF-84BC028267F2}" type="presOf" srcId="{8AB0DDB0-7CDF-48C8-B082-DD3F1A28D89E}" destId="{C3D34A20-FC49-4DBB-A819-BDC76EECFE49}" srcOrd="0" destOrd="0" presId="urn:microsoft.com/office/officeart/2005/8/layout/hierarchy2"/>
    <dgm:cxn modelId="{5451ED5C-CE2D-4F9C-A882-4F9A44A5391A}" type="presOf" srcId="{3EA009EA-3CF0-4186-B0CF-130A7331AC3C}" destId="{FB98A60C-17A0-444E-B5E4-7BCC97C27B35}" srcOrd="0" destOrd="0" presId="urn:microsoft.com/office/officeart/2005/8/layout/hierarchy2"/>
    <dgm:cxn modelId="{6491C8D1-6BF2-4B05-84C2-B9D7CBE9AB7C}" type="presOf" srcId="{C487CC0F-ECF8-4FA6-BBE7-BF5BB8362587}" destId="{7E6DF73F-738B-4E84-8EC6-BA76056188B2}" srcOrd="0" destOrd="0" presId="urn:microsoft.com/office/officeart/2005/8/layout/hierarchy2"/>
    <dgm:cxn modelId="{F0AE1EEF-70A4-43F0-A617-4DA8517D7694}" srcId="{47FA9231-DFD4-4B78-B13F-4587D4D1BCA5}" destId="{0F05B232-9EDB-4E02-A397-048E92AC20CC}" srcOrd="0" destOrd="0" parTransId="{5C8EEA47-68C0-4A7D-A459-5ACA926AB9F2}" sibTransId="{2CB9CD99-6DA9-435B-8329-27CC048E24A4}"/>
    <dgm:cxn modelId="{333CDDCE-57E6-4967-A0EC-E08067404D0A}" type="presOf" srcId="{C0915D6D-7FEB-4A66-9101-346B3B8CA719}" destId="{61AE515D-0A5F-4389-96DC-CF8E70CAD22E}" srcOrd="0" destOrd="0" presId="urn:microsoft.com/office/officeart/2005/8/layout/hierarchy2"/>
    <dgm:cxn modelId="{DF5A25B8-37A5-46BA-BC71-442121601DAF}" srcId="{D1066CEE-5A1D-4AEC-842A-3333ECDE9DD2}" destId="{C487CC0F-ECF8-4FA6-BBE7-BF5BB8362587}" srcOrd="1" destOrd="0" parTransId="{173B7EE6-60C4-435D-85E0-3ED903DAA0C2}" sibTransId="{14B9924D-CEF0-4871-A139-67C2FE5A7B32}"/>
    <dgm:cxn modelId="{236FDCAF-A080-4E7E-BDA4-0C611CBE9677}" type="presOf" srcId="{173B7EE6-60C4-435D-85E0-3ED903DAA0C2}" destId="{0F5F6D71-391F-4AC5-8B54-9F8B8788F561}" srcOrd="1" destOrd="0" presId="urn:microsoft.com/office/officeart/2005/8/layout/hierarchy2"/>
    <dgm:cxn modelId="{02A5570D-5B58-482D-A9B0-833E8AA91788}" type="presParOf" srcId="{FB98A60C-17A0-444E-B5E4-7BCC97C27B35}" destId="{B57B17B2-CA24-4FE0-8DF2-A1B9F15321A4}" srcOrd="0" destOrd="0" presId="urn:microsoft.com/office/officeart/2005/8/layout/hierarchy2"/>
    <dgm:cxn modelId="{6E69021B-1342-4527-8C65-01A07AA3FED7}" type="presParOf" srcId="{B57B17B2-CA24-4FE0-8DF2-A1B9F15321A4}" destId="{9B0DC48F-6234-4253-B279-AB27F1B1F1F8}" srcOrd="0" destOrd="0" presId="urn:microsoft.com/office/officeart/2005/8/layout/hierarchy2"/>
    <dgm:cxn modelId="{3C7E60F0-7FA9-4C06-ABB2-3720598ED2C7}" type="presParOf" srcId="{B57B17B2-CA24-4FE0-8DF2-A1B9F15321A4}" destId="{99641E1C-1428-459A-BB0A-6342E1F5ED87}" srcOrd="1" destOrd="0" presId="urn:microsoft.com/office/officeart/2005/8/layout/hierarchy2"/>
    <dgm:cxn modelId="{9140D9C0-7CCD-495D-B2C9-A5A76796820B}" type="presParOf" srcId="{99641E1C-1428-459A-BB0A-6342E1F5ED87}" destId="{F0E3C40B-633A-40D0-A470-E622747C2513}" srcOrd="0" destOrd="0" presId="urn:microsoft.com/office/officeart/2005/8/layout/hierarchy2"/>
    <dgm:cxn modelId="{6DFB4685-AD38-4780-A08D-862DF52E3C44}" type="presParOf" srcId="{F0E3C40B-633A-40D0-A470-E622747C2513}" destId="{A257B7BA-CDCB-4E46-9CD8-127B8603C384}" srcOrd="0" destOrd="0" presId="urn:microsoft.com/office/officeart/2005/8/layout/hierarchy2"/>
    <dgm:cxn modelId="{8075B671-D1C1-46CA-8BBA-3C33BAF840B6}" type="presParOf" srcId="{99641E1C-1428-459A-BB0A-6342E1F5ED87}" destId="{7DD3BF05-7A90-4EA9-92BC-33A98B4957CF}" srcOrd="1" destOrd="0" presId="urn:microsoft.com/office/officeart/2005/8/layout/hierarchy2"/>
    <dgm:cxn modelId="{8CBB7765-9275-47D0-B372-644CEF43002F}" type="presParOf" srcId="{7DD3BF05-7A90-4EA9-92BC-33A98B4957CF}" destId="{49C117A5-F936-47C4-8B05-5BA297404E1B}" srcOrd="0" destOrd="0" presId="urn:microsoft.com/office/officeart/2005/8/layout/hierarchy2"/>
    <dgm:cxn modelId="{CA38369F-A678-4212-8F4D-3CFABB1F92BC}" type="presParOf" srcId="{7DD3BF05-7A90-4EA9-92BC-33A98B4957CF}" destId="{40A79F15-F9FB-40D8-AB9B-E8591CF803C5}" srcOrd="1" destOrd="0" presId="urn:microsoft.com/office/officeart/2005/8/layout/hierarchy2"/>
    <dgm:cxn modelId="{D8B05FA6-CB99-4B76-9EA5-1FB77CBE7AE5}" type="presParOf" srcId="{40A79F15-F9FB-40D8-AB9B-E8591CF803C5}" destId="{65E6A077-FF24-43F1-8701-37E7B19557C9}" srcOrd="0" destOrd="0" presId="urn:microsoft.com/office/officeart/2005/8/layout/hierarchy2"/>
    <dgm:cxn modelId="{242047F5-1668-49F1-8E21-0EB704321BE6}" type="presParOf" srcId="{65E6A077-FF24-43F1-8701-37E7B19557C9}" destId="{0089B83B-83A9-406E-B1D0-350A358C7C47}" srcOrd="0" destOrd="0" presId="urn:microsoft.com/office/officeart/2005/8/layout/hierarchy2"/>
    <dgm:cxn modelId="{0D47C73C-F48F-476C-97A0-6E024CCBBCA5}" type="presParOf" srcId="{40A79F15-F9FB-40D8-AB9B-E8591CF803C5}" destId="{9E7E8BB0-F182-45BE-9372-BC0E3B71B5E7}" srcOrd="1" destOrd="0" presId="urn:microsoft.com/office/officeart/2005/8/layout/hierarchy2"/>
    <dgm:cxn modelId="{91CD0D51-D347-488F-A716-7D27B4477523}" type="presParOf" srcId="{9E7E8BB0-F182-45BE-9372-BC0E3B71B5E7}" destId="{C102138C-1031-4884-83CC-19990CC32F10}" srcOrd="0" destOrd="0" presId="urn:microsoft.com/office/officeart/2005/8/layout/hierarchy2"/>
    <dgm:cxn modelId="{124A07A2-C3D4-45E5-B396-21A2AF19242B}" type="presParOf" srcId="{9E7E8BB0-F182-45BE-9372-BC0E3B71B5E7}" destId="{5DBD8B7F-DD93-4E22-9A8B-BCCC1B69D93E}" srcOrd="1" destOrd="0" presId="urn:microsoft.com/office/officeart/2005/8/layout/hierarchy2"/>
    <dgm:cxn modelId="{5702307F-7EBF-4BAA-9AAB-BC7D37BCFBED}" type="presParOf" srcId="{40A79F15-F9FB-40D8-AB9B-E8591CF803C5}" destId="{C3D34A20-FC49-4DBB-A819-BDC76EECFE49}" srcOrd="2" destOrd="0" presId="urn:microsoft.com/office/officeart/2005/8/layout/hierarchy2"/>
    <dgm:cxn modelId="{3812A0F6-963A-4AC4-BADD-08FD735F72C7}" type="presParOf" srcId="{C3D34A20-FC49-4DBB-A819-BDC76EECFE49}" destId="{6F7A0BAA-8121-4203-A359-127D366AA339}" srcOrd="0" destOrd="0" presId="urn:microsoft.com/office/officeart/2005/8/layout/hierarchy2"/>
    <dgm:cxn modelId="{9B4C0175-443A-4991-8D23-DD9F28EBC7FF}" type="presParOf" srcId="{40A79F15-F9FB-40D8-AB9B-E8591CF803C5}" destId="{97ADAB98-411A-4654-AA16-563BD759F211}" srcOrd="3" destOrd="0" presId="urn:microsoft.com/office/officeart/2005/8/layout/hierarchy2"/>
    <dgm:cxn modelId="{CFC43A16-4D35-47D0-BBB7-CEFBFFA48A8D}" type="presParOf" srcId="{97ADAB98-411A-4654-AA16-563BD759F211}" destId="{EF6C7C8F-C15F-4AB8-AB70-7186CC598085}" srcOrd="0" destOrd="0" presId="urn:microsoft.com/office/officeart/2005/8/layout/hierarchy2"/>
    <dgm:cxn modelId="{72D2EE5C-13B3-49CD-928A-E399CEABE263}" type="presParOf" srcId="{97ADAB98-411A-4654-AA16-563BD759F211}" destId="{39BF0476-3F26-4B52-A86A-FDE6BFB9D663}" srcOrd="1" destOrd="0" presId="urn:microsoft.com/office/officeart/2005/8/layout/hierarchy2"/>
    <dgm:cxn modelId="{F850A6F3-9A15-411A-934E-F9B9A94F080B}" type="presParOf" srcId="{99641E1C-1428-459A-BB0A-6342E1F5ED87}" destId="{0D7C9589-18E6-4183-8F7D-145F12A9D120}" srcOrd="2" destOrd="0" presId="urn:microsoft.com/office/officeart/2005/8/layout/hierarchy2"/>
    <dgm:cxn modelId="{E98A5231-ECA7-4AB2-A576-1EAB99648BDD}" type="presParOf" srcId="{0D7C9589-18E6-4183-8F7D-145F12A9D120}" destId="{0F5F6D71-391F-4AC5-8B54-9F8B8788F561}" srcOrd="0" destOrd="0" presId="urn:microsoft.com/office/officeart/2005/8/layout/hierarchy2"/>
    <dgm:cxn modelId="{C99968A5-4318-4E59-AE08-95382A0A873C}" type="presParOf" srcId="{99641E1C-1428-459A-BB0A-6342E1F5ED87}" destId="{B529A647-DB32-4DA9-8FE2-B207939659B3}" srcOrd="3" destOrd="0" presId="urn:microsoft.com/office/officeart/2005/8/layout/hierarchy2"/>
    <dgm:cxn modelId="{CE008C8A-6B50-4C2A-9B58-4B29BDD50843}" type="presParOf" srcId="{B529A647-DB32-4DA9-8FE2-B207939659B3}" destId="{7E6DF73F-738B-4E84-8EC6-BA76056188B2}" srcOrd="0" destOrd="0" presId="urn:microsoft.com/office/officeart/2005/8/layout/hierarchy2"/>
    <dgm:cxn modelId="{D4649466-FF2F-42F1-BF6A-8037BEE71968}" type="presParOf" srcId="{B529A647-DB32-4DA9-8FE2-B207939659B3}" destId="{BF092F34-8376-4DD6-A460-CBA4B31AEB8E}" srcOrd="1" destOrd="0" presId="urn:microsoft.com/office/officeart/2005/8/layout/hierarchy2"/>
    <dgm:cxn modelId="{1F5E6618-1E41-4B25-AE31-A301359081B9}" type="presParOf" srcId="{BF092F34-8376-4DD6-A460-CBA4B31AEB8E}" destId="{11A62F0C-52C8-494F-83F0-2980FA56CF6D}" srcOrd="0" destOrd="0" presId="urn:microsoft.com/office/officeart/2005/8/layout/hierarchy2"/>
    <dgm:cxn modelId="{2BD986CE-217C-45D6-9BBD-37228605F565}" type="presParOf" srcId="{11A62F0C-52C8-494F-83F0-2980FA56CF6D}" destId="{F7FE67AB-FF86-4F0C-B369-16B647F9B162}" srcOrd="0" destOrd="0" presId="urn:microsoft.com/office/officeart/2005/8/layout/hierarchy2"/>
    <dgm:cxn modelId="{FD0E1E67-01D1-4DB7-A6FF-A5E9BD27CF00}" type="presParOf" srcId="{BF092F34-8376-4DD6-A460-CBA4B31AEB8E}" destId="{5E9C9097-40E7-49C5-8F08-59EB7FDD2A46}" srcOrd="1" destOrd="0" presId="urn:microsoft.com/office/officeart/2005/8/layout/hierarchy2"/>
    <dgm:cxn modelId="{AB54FF04-09AF-442F-8DFD-5D24CD1DDDC1}" type="presParOf" srcId="{5E9C9097-40E7-49C5-8F08-59EB7FDD2A46}" destId="{61AE515D-0A5F-4389-96DC-CF8E70CAD22E}" srcOrd="0" destOrd="0" presId="urn:microsoft.com/office/officeart/2005/8/layout/hierarchy2"/>
    <dgm:cxn modelId="{28FDE6F1-961D-4FED-BC58-51CA4F02FC2C}" type="presParOf" srcId="{5E9C9097-40E7-49C5-8F08-59EB7FDD2A46}" destId="{791EF4F0-57E8-491A-9949-F83217B9D4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C4DC3-55CA-4379-AAD1-E6756A9C20BF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rgbClr val="C00000"/>
              </a:solidFill>
            </a:rPr>
            <a:t>Application A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@</a:t>
          </a:r>
          <a:r>
            <a:rPr lang="en-IN" sz="2900" kern="1200" dirty="0" err="1" smtClean="0"/>
            <a:t>EnableDiscoveryClient</a:t>
          </a:r>
          <a:endParaRPr lang="en-IN" sz="2900" kern="1200" dirty="0"/>
        </a:p>
      </dsp:txBody>
      <dsp:txXfrm>
        <a:off x="992" y="194138"/>
        <a:ext cx="3869531" cy="2321718"/>
      </dsp:txXfrm>
    </dsp:sp>
    <dsp:sp modelId="{8BF2EA3C-9AB8-45F4-A2BA-A22423DE93C9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rgbClr val="00B0F0"/>
              </a:solidFill>
            </a:rPr>
            <a:t>Application </a:t>
          </a:r>
          <a:r>
            <a:rPr lang="en-IN" sz="2900" kern="1200" dirty="0" smtClean="0">
              <a:solidFill>
                <a:srgbClr val="00B0F0"/>
              </a:solidFill>
            </a:rPr>
            <a:t>B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@</a:t>
          </a:r>
          <a:r>
            <a:rPr lang="en-IN" sz="2900" kern="1200" dirty="0" err="1" smtClean="0"/>
            <a:t>EnableDiscoveryClient</a:t>
          </a:r>
          <a:endParaRPr lang="en-IN" sz="2900" kern="1200" dirty="0"/>
        </a:p>
      </dsp:txBody>
      <dsp:txXfrm>
        <a:off x="4257476" y="194138"/>
        <a:ext cx="3869531" cy="2321718"/>
      </dsp:txXfrm>
    </dsp:sp>
    <dsp:sp modelId="{F4FAF929-61F0-4721-A590-366CD73F47DD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chemeClr val="accent6">
                  <a:lumMod val="75000"/>
                </a:schemeClr>
              </a:solidFill>
            </a:rPr>
            <a:t>Eureka Server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@</a:t>
          </a:r>
          <a:r>
            <a:rPr lang="en-IN" sz="2900" kern="1200" dirty="0" err="1" smtClean="0"/>
            <a:t>EnableEurekaServer</a:t>
          </a:r>
          <a:endParaRPr lang="en-IN" sz="2900" kern="1200" dirty="0"/>
        </a:p>
      </dsp:txBody>
      <dsp:txXfrm>
        <a:off x="2129234" y="2902810"/>
        <a:ext cx="3869531" cy="232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8862C-90B8-4482-BD51-6CC77D45E19F}">
      <dsp:nvSpPr>
        <dsp:cNvPr id="0" name=""/>
        <dsp:cNvSpPr/>
      </dsp:nvSpPr>
      <dsp:spPr>
        <a:xfrm rot="5400000">
          <a:off x="475735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94150-9696-4AA7-8CF4-E5B817E38707}">
      <dsp:nvSpPr>
        <dsp:cNvPr id="0" name=""/>
        <dsp:cNvSpPr/>
      </dsp:nvSpPr>
      <dsp:spPr>
        <a:xfrm>
          <a:off x="104774" y="0"/>
          <a:ext cx="2357070" cy="164987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App A</a:t>
          </a:r>
          <a:endParaRPr lang="en-IN" sz="4100" kern="1200" dirty="0"/>
        </a:p>
      </dsp:txBody>
      <dsp:txXfrm>
        <a:off x="185329" y="80555"/>
        <a:ext cx="2195960" cy="1488762"/>
      </dsp:txXfrm>
    </dsp:sp>
    <dsp:sp modelId="{C03FEF61-880C-42B7-8877-C5CFC2687A52}">
      <dsp:nvSpPr>
        <dsp:cNvPr id="0" name=""/>
        <dsp:cNvSpPr/>
      </dsp:nvSpPr>
      <dsp:spPr>
        <a:xfrm>
          <a:off x="2525857" y="575039"/>
          <a:ext cx="1586284" cy="56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spring-cloud-starter-</a:t>
          </a:r>
          <a:r>
            <a:rPr lang="en-IN" sz="1400" kern="1200" dirty="0" err="1" smtClean="0"/>
            <a:t>config</a:t>
          </a:r>
          <a:endParaRPr lang="en-IN" sz="1400" kern="1200" dirty="0"/>
        </a:p>
      </dsp:txBody>
      <dsp:txXfrm>
        <a:off x="2525857" y="575039"/>
        <a:ext cx="1586284" cy="560216"/>
      </dsp:txXfrm>
    </dsp:sp>
    <dsp:sp modelId="{42D48828-E5C7-4D2B-A6C4-8539CC5CD4D4}">
      <dsp:nvSpPr>
        <dsp:cNvPr id="0" name=""/>
        <dsp:cNvSpPr/>
      </dsp:nvSpPr>
      <dsp:spPr>
        <a:xfrm rot="5400000">
          <a:off x="239927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2878D-855A-4525-AD93-2BDE379AD33E}">
      <dsp:nvSpPr>
        <dsp:cNvPr id="0" name=""/>
        <dsp:cNvSpPr/>
      </dsp:nvSpPr>
      <dsp:spPr>
        <a:xfrm>
          <a:off x="2028310" y="1884397"/>
          <a:ext cx="2357070" cy="164987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err="1" smtClean="0"/>
            <a:t>Config</a:t>
          </a:r>
          <a:r>
            <a:rPr lang="en-IN" sz="4100" kern="1200" dirty="0" smtClean="0"/>
            <a:t> Server</a:t>
          </a:r>
          <a:endParaRPr lang="en-IN" sz="4100" kern="1200" dirty="0"/>
        </a:p>
      </dsp:txBody>
      <dsp:txXfrm>
        <a:off x="2108865" y="1964952"/>
        <a:ext cx="2195960" cy="1488762"/>
      </dsp:txXfrm>
    </dsp:sp>
    <dsp:sp modelId="{BE74F19F-C3C3-457D-8173-26CA66D99FF6}">
      <dsp:nvSpPr>
        <dsp:cNvPr id="0" name=""/>
        <dsp:cNvSpPr/>
      </dsp:nvSpPr>
      <dsp:spPr>
        <a:xfrm>
          <a:off x="4385381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Configure Git repo location</a:t>
          </a:r>
          <a:endParaRPr lang="en-IN" sz="1400" kern="1200" dirty="0"/>
        </a:p>
      </dsp:txBody>
      <dsp:txXfrm>
        <a:off x="4385381" y="2041750"/>
        <a:ext cx="1714308" cy="1333500"/>
      </dsp:txXfrm>
    </dsp:sp>
    <dsp:sp modelId="{B0470A5E-46C0-4444-9595-5E9850ED8C6A}">
      <dsp:nvSpPr>
        <dsp:cNvPr id="0" name=""/>
        <dsp:cNvSpPr/>
      </dsp:nvSpPr>
      <dsp:spPr>
        <a:xfrm>
          <a:off x="3951846" y="3737748"/>
          <a:ext cx="2357070" cy="164987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dirty="0" smtClean="0"/>
            <a:t>Git Repo</a:t>
          </a:r>
          <a:endParaRPr lang="en-IN" sz="4100" kern="1200" dirty="0"/>
        </a:p>
      </dsp:txBody>
      <dsp:txXfrm>
        <a:off x="4032401" y="3818303"/>
        <a:ext cx="2195960" cy="1488762"/>
      </dsp:txXfrm>
    </dsp:sp>
    <dsp:sp modelId="{7D6DF3C5-ED66-46EB-A2C6-90891F8B9488}">
      <dsp:nvSpPr>
        <dsp:cNvPr id="0" name=""/>
        <dsp:cNvSpPr/>
      </dsp:nvSpPr>
      <dsp:spPr>
        <a:xfrm>
          <a:off x="6308917" y="3895101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 smtClean="0"/>
            <a:t>a.properties</a:t>
          </a:r>
          <a:endParaRPr lang="en-IN" sz="2000" kern="1200" dirty="0"/>
        </a:p>
      </dsp:txBody>
      <dsp:txXfrm>
        <a:off x="6308917" y="3895101"/>
        <a:ext cx="1714308" cy="1333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DC48F-6234-4253-B279-AB27F1B1F1F8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kern="1200" dirty="0" smtClean="0"/>
            <a:t>App A</a:t>
          </a:r>
          <a:endParaRPr lang="en-IN" sz="4400" kern="1200" dirty="0"/>
        </a:p>
      </dsp:txBody>
      <dsp:txXfrm>
        <a:off x="33423" y="2513495"/>
        <a:ext cx="2075219" cy="1006302"/>
      </dsp:txXfrm>
    </dsp:sp>
    <dsp:sp modelId="{F0E3C40B-633A-40D0-A470-E622747C2513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536079" y="2524240"/>
        <a:ext cx="62873" cy="62873"/>
      </dsp:txXfrm>
    </dsp:sp>
    <dsp:sp modelId="{49C117A5-F936-47C4-8B05-5BA297404E1B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B</a:t>
          </a:r>
          <a:endParaRPr lang="en-IN" sz="4800" kern="1200" dirty="0"/>
        </a:p>
      </dsp:txBody>
      <dsp:txXfrm>
        <a:off x="3026390" y="1591555"/>
        <a:ext cx="2075219" cy="1006302"/>
      </dsp:txXfrm>
    </dsp:sp>
    <dsp:sp modelId="{65E6A077-FF24-43F1-8701-37E7B19557C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34155" y="1761065"/>
        <a:ext cx="52654" cy="52654"/>
      </dsp:txXfrm>
    </dsp:sp>
    <dsp:sp modelId="{C102138C-1031-4884-83CC-19990CC32F1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D</a:t>
          </a:r>
          <a:endParaRPr lang="en-IN" sz="4800" kern="1200" dirty="0"/>
        </a:p>
      </dsp:txBody>
      <dsp:txXfrm>
        <a:off x="6019357" y="976927"/>
        <a:ext cx="2075219" cy="1006302"/>
      </dsp:txXfrm>
    </dsp:sp>
    <dsp:sp modelId="{C3D34A20-FC49-4DBB-A819-BDC76EECFE49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34155" y="2375692"/>
        <a:ext cx="52654" cy="52654"/>
      </dsp:txXfrm>
    </dsp:sp>
    <dsp:sp modelId="{EF6C7C8F-C15F-4AB8-AB70-7186CC598085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E</a:t>
          </a:r>
          <a:endParaRPr lang="en-IN" sz="4800" kern="1200" dirty="0"/>
        </a:p>
      </dsp:txBody>
      <dsp:txXfrm>
        <a:off x="6019357" y="2206182"/>
        <a:ext cx="2075219" cy="1006302"/>
      </dsp:txXfrm>
    </dsp:sp>
    <dsp:sp modelId="{0D7C9589-18E6-4183-8F7D-145F12A9D120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536079" y="3446180"/>
        <a:ext cx="62873" cy="62873"/>
      </dsp:txXfrm>
    </dsp:sp>
    <dsp:sp modelId="{7E6DF73F-738B-4E84-8EC6-BA76056188B2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C</a:t>
          </a:r>
          <a:endParaRPr lang="en-IN" sz="4800" kern="1200" dirty="0"/>
        </a:p>
      </dsp:txBody>
      <dsp:txXfrm>
        <a:off x="3026390" y="3435436"/>
        <a:ext cx="2075219" cy="1006302"/>
      </dsp:txXfrm>
    </dsp:sp>
    <dsp:sp modelId="{11A62F0C-52C8-494F-83F0-2980FA56CF6D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539105" y="3917209"/>
        <a:ext cx="42756" cy="42756"/>
      </dsp:txXfrm>
    </dsp:sp>
    <dsp:sp modelId="{61AE515D-0A5F-4389-96DC-CF8E70CAD22E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App F</a:t>
          </a:r>
          <a:endParaRPr lang="en-IN" sz="4800" kern="1200" dirty="0"/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45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2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0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0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A2BD-3247-472F-9D29-4F2F9DBCD757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92298-8802-40B1-BBAE-851A08D5E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production-ready-endpoint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6/02/15/distributed-tracing-with-spring-cloud-sleuth-and-spring-cloud-zipk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spring.io/spring-boot/docs/2.1.8.RELEASE/reference/html/executable-ja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61FFEC9-5843-466B-AF33-633E1D62E9D8}"/>
              </a:ext>
            </a:extLst>
          </p:cNvPr>
          <p:cNvSpPr/>
          <p:nvPr/>
        </p:nvSpPr>
        <p:spPr>
          <a:xfrm>
            <a:off x="2093030" y="1853927"/>
            <a:ext cx="8005940" cy="1802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9600" b="1" dirty="0" smtClean="0">
                <a:solidFill>
                  <a:srgbClr val="3B00E2"/>
                </a:solidFill>
                <a:latin typeface="Arial Rounded MT Bold" panose="020F0704030504030204" pitchFamily="34" charset="0"/>
                <a:ea typeface="Roboto Condensed Light" panose="02000000000000000000" pitchFamily="2" charset="0"/>
              </a:rPr>
              <a:t>Spr</a:t>
            </a:r>
            <a:r>
              <a:rPr lang="en-US" sz="9600" b="1" dirty="0" smtClean="0">
                <a:solidFill>
                  <a:srgbClr val="9BBB59"/>
                </a:solidFill>
                <a:latin typeface="Arial Rounded MT Bold" panose="020F0704030504030204" pitchFamily="34" charset="0"/>
                <a:ea typeface="Roboto Condensed Light" panose="02000000000000000000" pitchFamily="2" charset="0"/>
              </a:rPr>
              <a:t>i</a:t>
            </a:r>
            <a:r>
              <a:rPr lang="en-US" sz="9600" b="1" dirty="0">
                <a:solidFill>
                  <a:srgbClr val="3B00E2"/>
                </a:solidFill>
                <a:latin typeface="Arial Rounded MT Bold" panose="020F0704030504030204" pitchFamily="34" charset="0"/>
                <a:ea typeface="Roboto Condensed Light" panose="02000000000000000000" pitchFamily="2" charset="0"/>
              </a:rPr>
              <a:t>ng Boot</a:t>
            </a:r>
            <a:r>
              <a:rPr lang="en-US" sz="4800" dirty="0" smtClean="0">
                <a:solidFill>
                  <a:schemeClr val="bg2"/>
                </a:solidFill>
                <a:ea typeface="Roboto Condensed Light" panose="02000000000000000000" pitchFamily="2" charset="0"/>
              </a:rPr>
              <a:t> </a:t>
            </a:r>
            <a:endParaRPr lang="en-US" sz="4400" dirty="0">
              <a:solidFill>
                <a:schemeClr val="bg2"/>
              </a:solidFill>
              <a:ea typeface="Roboto Condensed Light" panose="02000000000000000000" pitchFamily="2" charset="0"/>
            </a:endParaRPr>
          </a:p>
        </p:txBody>
      </p:sp>
      <p:sp>
        <p:nvSpPr>
          <p:cNvPr id="6" name="Freeform 63">
            <a:extLst>
              <a:ext uri="{FF2B5EF4-FFF2-40B4-BE49-F238E27FC236}">
                <a16:creationId xmlns="" xmlns:a16="http://schemas.microsoft.com/office/drawing/2014/main" id="{8E3E2B49-F531-4AA7-8B17-7813D34A966E}"/>
              </a:ext>
            </a:extLst>
          </p:cNvPr>
          <p:cNvSpPr>
            <a:spLocks/>
          </p:cNvSpPr>
          <p:nvPr/>
        </p:nvSpPr>
        <p:spPr bwMode="auto">
          <a:xfrm rot="19497784" flipV="1">
            <a:off x="4564956" y="1720773"/>
            <a:ext cx="1748520" cy="650066"/>
          </a:xfrm>
          <a:custGeom>
            <a:avLst/>
            <a:gdLst>
              <a:gd name="T0" fmla="*/ 18 w 14013"/>
              <a:gd name="T1" fmla="*/ 1202 h 5897"/>
              <a:gd name="T2" fmla="*/ 131 w 14013"/>
              <a:gd name="T3" fmla="*/ 1311 h 5897"/>
              <a:gd name="T4" fmla="*/ 301 w 14013"/>
              <a:gd name="T5" fmla="*/ 1392 h 5897"/>
              <a:gd name="T6" fmla="*/ 608 w 14013"/>
              <a:gd name="T7" fmla="*/ 1466 h 5897"/>
              <a:gd name="T8" fmla="*/ 761 w 14013"/>
              <a:gd name="T9" fmla="*/ 1463 h 5897"/>
              <a:gd name="T10" fmla="*/ 1064 w 14013"/>
              <a:gd name="T11" fmla="*/ 1383 h 5897"/>
              <a:gd name="T12" fmla="*/ 1368 w 14013"/>
              <a:gd name="T13" fmla="*/ 1218 h 5897"/>
              <a:gd name="T14" fmla="*/ 1848 w 14013"/>
              <a:gd name="T15" fmla="*/ 859 h 5897"/>
              <a:gd name="T16" fmla="*/ 2117 w 14013"/>
              <a:gd name="T17" fmla="*/ 666 h 5897"/>
              <a:gd name="T18" fmla="*/ 2409 w 14013"/>
              <a:gd name="T19" fmla="*/ 500 h 5897"/>
              <a:gd name="T20" fmla="*/ 2945 w 14013"/>
              <a:gd name="T21" fmla="*/ 276 h 5897"/>
              <a:gd name="T22" fmla="*/ 3500 w 14013"/>
              <a:gd name="T23" fmla="*/ 116 h 5897"/>
              <a:gd name="T24" fmla="*/ 4184 w 14013"/>
              <a:gd name="T25" fmla="*/ 12 h 5897"/>
              <a:gd name="T26" fmla="*/ 4873 w 14013"/>
              <a:gd name="T27" fmla="*/ 15 h 5897"/>
              <a:gd name="T28" fmla="*/ 5502 w 14013"/>
              <a:gd name="T29" fmla="*/ 118 h 5897"/>
              <a:gd name="T30" fmla="*/ 5832 w 14013"/>
              <a:gd name="T31" fmla="*/ 213 h 5897"/>
              <a:gd name="T32" fmla="*/ 6154 w 14013"/>
              <a:gd name="T33" fmla="*/ 340 h 5897"/>
              <a:gd name="T34" fmla="*/ 6466 w 14013"/>
              <a:gd name="T35" fmla="*/ 496 h 5897"/>
              <a:gd name="T36" fmla="*/ 7554 w 14013"/>
              <a:gd name="T37" fmla="*/ 1110 h 5897"/>
              <a:gd name="T38" fmla="*/ 8258 w 14013"/>
              <a:gd name="T39" fmla="*/ 1466 h 5897"/>
              <a:gd name="T40" fmla="*/ 8983 w 14013"/>
              <a:gd name="T41" fmla="*/ 1760 h 5897"/>
              <a:gd name="T42" fmla="*/ 9578 w 14013"/>
              <a:gd name="T43" fmla="*/ 1926 h 5897"/>
              <a:gd name="T44" fmla="*/ 9970 w 14013"/>
              <a:gd name="T45" fmla="*/ 1994 h 5897"/>
              <a:gd name="T46" fmla="*/ 10375 w 14013"/>
              <a:gd name="T47" fmla="*/ 2030 h 5897"/>
              <a:gd name="T48" fmla="*/ 10795 w 14013"/>
              <a:gd name="T49" fmla="*/ 2028 h 5897"/>
              <a:gd name="T50" fmla="*/ 11229 w 14013"/>
              <a:gd name="T51" fmla="*/ 1984 h 5897"/>
              <a:gd name="T52" fmla="*/ 11682 w 14013"/>
              <a:gd name="T53" fmla="*/ 1897 h 5897"/>
              <a:gd name="T54" fmla="*/ 12153 w 14013"/>
              <a:gd name="T55" fmla="*/ 1759 h 5897"/>
              <a:gd name="T56" fmla="*/ 12645 w 14013"/>
              <a:gd name="T57" fmla="*/ 1569 h 5897"/>
              <a:gd name="T58" fmla="*/ 13158 w 14013"/>
              <a:gd name="T59" fmla="*/ 1323 h 5897"/>
              <a:gd name="T60" fmla="*/ 13695 w 14013"/>
              <a:gd name="T61" fmla="*/ 1016 h 5897"/>
              <a:gd name="T62" fmla="*/ 13991 w 14013"/>
              <a:gd name="T63" fmla="*/ 830 h 5897"/>
              <a:gd name="T64" fmla="*/ 13883 w 14013"/>
              <a:gd name="T65" fmla="*/ 977 h 5897"/>
              <a:gd name="T66" fmla="*/ 13716 w 14013"/>
              <a:gd name="T67" fmla="*/ 1296 h 5897"/>
              <a:gd name="T68" fmla="*/ 13398 w 14013"/>
              <a:gd name="T69" fmla="*/ 1742 h 5897"/>
              <a:gd name="T70" fmla="*/ 12936 w 14013"/>
              <a:gd name="T71" fmla="*/ 2302 h 5897"/>
              <a:gd name="T72" fmla="*/ 12467 w 14013"/>
              <a:gd name="T73" fmla="*/ 2797 h 5897"/>
              <a:gd name="T74" fmla="*/ 11768 w 14013"/>
              <a:gd name="T75" fmla="*/ 3430 h 5897"/>
              <a:gd name="T76" fmla="*/ 11009 w 14013"/>
              <a:gd name="T77" fmla="*/ 4009 h 5897"/>
              <a:gd name="T78" fmla="*/ 10197 w 14013"/>
              <a:gd name="T79" fmla="*/ 4521 h 5897"/>
              <a:gd name="T80" fmla="*/ 9343 w 14013"/>
              <a:gd name="T81" fmla="*/ 4965 h 5897"/>
              <a:gd name="T82" fmla="*/ 8453 w 14013"/>
              <a:gd name="T83" fmla="*/ 5330 h 5897"/>
              <a:gd name="T84" fmla="*/ 7536 w 14013"/>
              <a:gd name="T85" fmla="*/ 5610 h 5897"/>
              <a:gd name="T86" fmla="*/ 6601 w 14013"/>
              <a:gd name="T87" fmla="*/ 5799 h 5897"/>
              <a:gd name="T88" fmla="*/ 5655 w 14013"/>
              <a:gd name="T89" fmla="*/ 5890 h 5897"/>
              <a:gd name="T90" fmla="*/ 4843 w 14013"/>
              <a:gd name="T91" fmla="*/ 5884 h 5897"/>
              <a:gd name="T92" fmla="*/ 4371 w 14013"/>
              <a:gd name="T93" fmla="*/ 5840 h 5897"/>
              <a:gd name="T94" fmla="*/ 3906 w 14013"/>
              <a:gd name="T95" fmla="*/ 5759 h 5897"/>
              <a:gd name="T96" fmla="*/ 3452 w 14013"/>
              <a:gd name="T97" fmla="*/ 5643 h 5897"/>
              <a:gd name="T98" fmla="*/ 3011 w 14013"/>
              <a:gd name="T99" fmla="*/ 5489 h 5897"/>
              <a:gd name="T100" fmla="*/ 2588 w 14013"/>
              <a:gd name="T101" fmla="*/ 5298 h 5897"/>
              <a:gd name="T102" fmla="*/ 2185 w 14013"/>
              <a:gd name="T103" fmla="*/ 5068 h 5897"/>
              <a:gd name="T104" fmla="*/ 1804 w 14013"/>
              <a:gd name="T105" fmla="*/ 4800 h 5897"/>
              <a:gd name="T106" fmla="*/ 1450 w 14013"/>
              <a:gd name="T107" fmla="*/ 4491 h 5897"/>
              <a:gd name="T108" fmla="*/ 1126 w 14013"/>
              <a:gd name="T109" fmla="*/ 4142 h 5897"/>
              <a:gd name="T110" fmla="*/ 930 w 14013"/>
              <a:gd name="T111" fmla="*/ 3888 h 5897"/>
              <a:gd name="T112" fmla="*/ 645 w 14013"/>
              <a:gd name="T113" fmla="*/ 3423 h 5897"/>
              <a:gd name="T114" fmla="*/ 367 w 14013"/>
              <a:gd name="T115" fmla="*/ 2792 h 5897"/>
              <a:gd name="T116" fmla="*/ 171 w 14013"/>
              <a:gd name="T117" fmla="*/ 2128 h 5897"/>
              <a:gd name="T118" fmla="*/ 40 w 14013"/>
              <a:gd name="T119" fmla="*/ 1443 h 5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013" h="5897">
                <a:moveTo>
                  <a:pt x="0" y="1148"/>
                </a:moveTo>
                <a:lnTo>
                  <a:pt x="0" y="1148"/>
                </a:lnTo>
                <a:lnTo>
                  <a:pt x="2" y="1157"/>
                </a:lnTo>
                <a:lnTo>
                  <a:pt x="4" y="1166"/>
                </a:lnTo>
                <a:lnTo>
                  <a:pt x="7" y="1175"/>
                </a:lnTo>
                <a:lnTo>
                  <a:pt x="10" y="1184"/>
                </a:lnTo>
                <a:lnTo>
                  <a:pt x="18" y="1202"/>
                </a:lnTo>
                <a:lnTo>
                  <a:pt x="29" y="1219"/>
                </a:lnTo>
                <a:lnTo>
                  <a:pt x="41" y="1235"/>
                </a:lnTo>
                <a:lnTo>
                  <a:pt x="56" y="1251"/>
                </a:lnTo>
                <a:lnTo>
                  <a:pt x="73" y="1267"/>
                </a:lnTo>
                <a:lnTo>
                  <a:pt x="91" y="1282"/>
                </a:lnTo>
                <a:lnTo>
                  <a:pt x="110" y="1296"/>
                </a:lnTo>
                <a:lnTo>
                  <a:pt x="131" y="1311"/>
                </a:lnTo>
                <a:lnTo>
                  <a:pt x="152" y="1324"/>
                </a:lnTo>
                <a:lnTo>
                  <a:pt x="175" y="1337"/>
                </a:lnTo>
                <a:lnTo>
                  <a:pt x="199" y="1349"/>
                </a:lnTo>
                <a:lnTo>
                  <a:pt x="223" y="1361"/>
                </a:lnTo>
                <a:lnTo>
                  <a:pt x="250" y="1372"/>
                </a:lnTo>
                <a:lnTo>
                  <a:pt x="275" y="1382"/>
                </a:lnTo>
                <a:lnTo>
                  <a:pt x="301" y="1392"/>
                </a:lnTo>
                <a:lnTo>
                  <a:pt x="327" y="1402"/>
                </a:lnTo>
                <a:lnTo>
                  <a:pt x="380" y="1419"/>
                </a:lnTo>
                <a:lnTo>
                  <a:pt x="432" y="1433"/>
                </a:lnTo>
                <a:lnTo>
                  <a:pt x="482" y="1445"/>
                </a:lnTo>
                <a:lnTo>
                  <a:pt x="528" y="1455"/>
                </a:lnTo>
                <a:lnTo>
                  <a:pt x="571" y="1462"/>
                </a:lnTo>
                <a:lnTo>
                  <a:pt x="608" y="1466"/>
                </a:lnTo>
                <a:lnTo>
                  <a:pt x="639" y="1468"/>
                </a:lnTo>
                <a:lnTo>
                  <a:pt x="639" y="1468"/>
                </a:lnTo>
                <a:lnTo>
                  <a:pt x="664" y="1468"/>
                </a:lnTo>
                <a:lnTo>
                  <a:pt x="688" y="1468"/>
                </a:lnTo>
                <a:lnTo>
                  <a:pt x="713" y="1467"/>
                </a:lnTo>
                <a:lnTo>
                  <a:pt x="737" y="1465"/>
                </a:lnTo>
                <a:lnTo>
                  <a:pt x="761" y="1463"/>
                </a:lnTo>
                <a:lnTo>
                  <a:pt x="786" y="1460"/>
                </a:lnTo>
                <a:lnTo>
                  <a:pt x="834" y="1452"/>
                </a:lnTo>
                <a:lnTo>
                  <a:pt x="881" y="1442"/>
                </a:lnTo>
                <a:lnTo>
                  <a:pt x="927" y="1430"/>
                </a:lnTo>
                <a:lnTo>
                  <a:pt x="974" y="1416"/>
                </a:lnTo>
                <a:lnTo>
                  <a:pt x="1019" y="1400"/>
                </a:lnTo>
                <a:lnTo>
                  <a:pt x="1064" y="1383"/>
                </a:lnTo>
                <a:lnTo>
                  <a:pt x="1109" y="1364"/>
                </a:lnTo>
                <a:lnTo>
                  <a:pt x="1154" y="1343"/>
                </a:lnTo>
                <a:lnTo>
                  <a:pt x="1197" y="1320"/>
                </a:lnTo>
                <a:lnTo>
                  <a:pt x="1241" y="1296"/>
                </a:lnTo>
                <a:lnTo>
                  <a:pt x="1283" y="1271"/>
                </a:lnTo>
                <a:lnTo>
                  <a:pt x="1327" y="1245"/>
                </a:lnTo>
                <a:lnTo>
                  <a:pt x="1368" y="1218"/>
                </a:lnTo>
                <a:lnTo>
                  <a:pt x="1410" y="1191"/>
                </a:lnTo>
                <a:lnTo>
                  <a:pt x="1451" y="1162"/>
                </a:lnTo>
                <a:lnTo>
                  <a:pt x="1493" y="1133"/>
                </a:lnTo>
                <a:lnTo>
                  <a:pt x="1533" y="1102"/>
                </a:lnTo>
                <a:lnTo>
                  <a:pt x="1613" y="1042"/>
                </a:lnTo>
                <a:lnTo>
                  <a:pt x="1693" y="981"/>
                </a:lnTo>
                <a:lnTo>
                  <a:pt x="1848" y="859"/>
                </a:lnTo>
                <a:lnTo>
                  <a:pt x="1924" y="801"/>
                </a:lnTo>
                <a:lnTo>
                  <a:pt x="1962" y="773"/>
                </a:lnTo>
                <a:lnTo>
                  <a:pt x="2000" y="745"/>
                </a:lnTo>
                <a:lnTo>
                  <a:pt x="2000" y="745"/>
                </a:lnTo>
                <a:lnTo>
                  <a:pt x="2039" y="718"/>
                </a:lnTo>
                <a:lnTo>
                  <a:pt x="2078" y="692"/>
                </a:lnTo>
                <a:lnTo>
                  <a:pt x="2117" y="666"/>
                </a:lnTo>
                <a:lnTo>
                  <a:pt x="2157" y="641"/>
                </a:lnTo>
                <a:lnTo>
                  <a:pt x="2199" y="616"/>
                </a:lnTo>
                <a:lnTo>
                  <a:pt x="2240" y="592"/>
                </a:lnTo>
                <a:lnTo>
                  <a:pt x="2281" y="567"/>
                </a:lnTo>
                <a:lnTo>
                  <a:pt x="2323" y="544"/>
                </a:lnTo>
                <a:lnTo>
                  <a:pt x="2367" y="522"/>
                </a:lnTo>
                <a:lnTo>
                  <a:pt x="2409" y="500"/>
                </a:lnTo>
                <a:lnTo>
                  <a:pt x="2452" y="479"/>
                </a:lnTo>
                <a:lnTo>
                  <a:pt x="2495" y="458"/>
                </a:lnTo>
                <a:lnTo>
                  <a:pt x="2584" y="418"/>
                </a:lnTo>
                <a:lnTo>
                  <a:pt x="2672" y="379"/>
                </a:lnTo>
                <a:lnTo>
                  <a:pt x="2763" y="342"/>
                </a:lnTo>
                <a:lnTo>
                  <a:pt x="2853" y="308"/>
                </a:lnTo>
                <a:lnTo>
                  <a:pt x="2945" y="276"/>
                </a:lnTo>
                <a:lnTo>
                  <a:pt x="3036" y="245"/>
                </a:lnTo>
                <a:lnTo>
                  <a:pt x="3128" y="215"/>
                </a:lnTo>
                <a:lnTo>
                  <a:pt x="3219" y="188"/>
                </a:lnTo>
                <a:lnTo>
                  <a:pt x="3312" y="163"/>
                </a:lnTo>
                <a:lnTo>
                  <a:pt x="3404" y="139"/>
                </a:lnTo>
                <a:lnTo>
                  <a:pt x="3404" y="139"/>
                </a:lnTo>
                <a:lnTo>
                  <a:pt x="3500" y="116"/>
                </a:lnTo>
                <a:lnTo>
                  <a:pt x="3597" y="95"/>
                </a:lnTo>
                <a:lnTo>
                  <a:pt x="3694" y="76"/>
                </a:lnTo>
                <a:lnTo>
                  <a:pt x="3792" y="59"/>
                </a:lnTo>
                <a:lnTo>
                  <a:pt x="3889" y="43"/>
                </a:lnTo>
                <a:lnTo>
                  <a:pt x="3987" y="31"/>
                </a:lnTo>
                <a:lnTo>
                  <a:pt x="4085" y="20"/>
                </a:lnTo>
                <a:lnTo>
                  <a:pt x="4184" y="12"/>
                </a:lnTo>
                <a:lnTo>
                  <a:pt x="4283" y="5"/>
                </a:lnTo>
                <a:lnTo>
                  <a:pt x="4381" y="1"/>
                </a:lnTo>
                <a:lnTo>
                  <a:pt x="4480" y="0"/>
                </a:lnTo>
                <a:lnTo>
                  <a:pt x="4578" y="0"/>
                </a:lnTo>
                <a:lnTo>
                  <a:pt x="4677" y="3"/>
                </a:lnTo>
                <a:lnTo>
                  <a:pt x="4774" y="7"/>
                </a:lnTo>
                <a:lnTo>
                  <a:pt x="4873" y="15"/>
                </a:lnTo>
                <a:lnTo>
                  <a:pt x="4970" y="24"/>
                </a:lnTo>
                <a:lnTo>
                  <a:pt x="5068" y="36"/>
                </a:lnTo>
                <a:lnTo>
                  <a:pt x="5166" y="50"/>
                </a:lnTo>
                <a:lnTo>
                  <a:pt x="5262" y="67"/>
                </a:lnTo>
                <a:lnTo>
                  <a:pt x="5359" y="85"/>
                </a:lnTo>
                <a:lnTo>
                  <a:pt x="5454" y="106"/>
                </a:lnTo>
                <a:lnTo>
                  <a:pt x="5502" y="118"/>
                </a:lnTo>
                <a:lnTo>
                  <a:pt x="5550" y="129"/>
                </a:lnTo>
                <a:lnTo>
                  <a:pt x="5597" y="142"/>
                </a:lnTo>
                <a:lnTo>
                  <a:pt x="5644" y="155"/>
                </a:lnTo>
                <a:lnTo>
                  <a:pt x="5692" y="169"/>
                </a:lnTo>
                <a:lnTo>
                  <a:pt x="5739" y="183"/>
                </a:lnTo>
                <a:lnTo>
                  <a:pt x="5786" y="198"/>
                </a:lnTo>
                <a:lnTo>
                  <a:pt x="5832" y="213"/>
                </a:lnTo>
                <a:lnTo>
                  <a:pt x="5879" y="231"/>
                </a:lnTo>
                <a:lnTo>
                  <a:pt x="5926" y="247"/>
                </a:lnTo>
                <a:lnTo>
                  <a:pt x="5971" y="265"/>
                </a:lnTo>
                <a:lnTo>
                  <a:pt x="6017" y="282"/>
                </a:lnTo>
                <a:lnTo>
                  <a:pt x="6064" y="301"/>
                </a:lnTo>
                <a:lnTo>
                  <a:pt x="6109" y="320"/>
                </a:lnTo>
                <a:lnTo>
                  <a:pt x="6154" y="340"/>
                </a:lnTo>
                <a:lnTo>
                  <a:pt x="6199" y="360"/>
                </a:lnTo>
                <a:lnTo>
                  <a:pt x="6245" y="381"/>
                </a:lnTo>
                <a:lnTo>
                  <a:pt x="6289" y="403"/>
                </a:lnTo>
                <a:lnTo>
                  <a:pt x="6333" y="426"/>
                </a:lnTo>
                <a:lnTo>
                  <a:pt x="6377" y="449"/>
                </a:lnTo>
                <a:lnTo>
                  <a:pt x="6422" y="472"/>
                </a:lnTo>
                <a:lnTo>
                  <a:pt x="6466" y="496"/>
                </a:lnTo>
                <a:lnTo>
                  <a:pt x="6466" y="496"/>
                </a:lnTo>
                <a:lnTo>
                  <a:pt x="6664" y="609"/>
                </a:lnTo>
                <a:lnTo>
                  <a:pt x="6861" y="721"/>
                </a:lnTo>
                <a:lnTo>
                  <a:pt x="7059" y="834"/>
                </a:lnTo>
                <a:lnTo>
                  <a:pt x="7256" y="945"/>
                </a:lnTo>
                <a:lnTo>
                  <a:pt x="7455" y="1056"/>
                </a:lnTo>
                <a:lnTo>
                  <a:pt x="7554" y="1110"/>
                </a:lnTo>
                <a:lnTo>
                  <a:pt x="7654" y="1164"/>
                </a:lnTo>
                <a:lnTo>
                  <a:pt x="7753" y="1216"/>
                </a:lnTo>
                <a:lnTo>
                  <a:pt x="7854" y="1268"/>
                </a:lnTo>
                <a:lnTo>
                  <a:pt x="7954" y="1320"/>
                </a:lnTo>
                <a:lnTo>
                  <a:pt x="8055" y="1370"/>
                </a:lnTo>
                <a:lnTo>
                  <a:pt x="8157" y="1419"/>
                </a:lnTo>
                <a:lnTo>
                  <a:pt x="8258" y="1466"/>
                </a:lnTo>
                <a:lnTo>
                  <a:pt x="8360" y="1513"/>
                </a:lnTo>
                <a:lnTo>
                  <a:pt x="8462" y="1558"/>
                </a:lnTo>
                <a:lnTo>
                  <a:pt x="8565" y="1602"/>
                </a:lnTo>
                <a:lnTo>
                  <a:pt x="8668" y="1644"/>
                </a:lnTo>
                <a:lnTo>
                  <a:pt x="8773" y="1685"/>
                </a:lnTo>
                <a:lnTo>
                  <a:pt x="8878" y="1723"/>
                </a:lnTo>
                <a:lnTo>
                  <a:pt x="8983" y="1760"/>
                </a:lnTo>
                <a:lnTo>
                  <a:pt x="9090" y="1795"/>
                </a:lnTo>
                <a:lnTo>
                  <a:pt x="9196" y="1827"/>
                </a:lnTo>
                <a:lnTo>
                  <a:pt x="9305" y="1859"/>
                </a:lnTo>
                <a:lnTo>
                  <a:pt x="9414" y="1888"/>
                </a:lnTo>
                <a:lnTo>
                  <a:pt x="9468" y="1901"/>
                </a:lnTo>
                <a:lnTo>
                  <a:pt x="9523" y="1914"/>
                </a:lnTo>
                <a:lnTo>
                  <a:pt x="9578" y="1926"/>
                </a:lnTo>
                <a:lnTo>
                  <a:pt x="9633" y="1938"/>
                </a:lnTo>
                <a:lnTo>
                  <a:pt x="9689" y="1949"/>
                </a:lnTo>
                <a:lnTo>
                  <a:pt x="9745" y="1959"/>
                </a:lnTo>
                <a:lnTo>
                  <a:pt x="9801" y="1969"/>
                </a:lnTo>
                <a:lnTo>
                  <a:pt x="9857" y="1978"/>
                </a:lnTo>
                <a:lnTo>
                  <a:pt x="9914" y="1987"/>
                </a:lnTo>
                <a:lnTo>
                  <a:pt x="9970" y="1994"/>
                </a:lnTo>
                <a:lnTo>
                  <a:pt x="10027" y="2001"/>
                </a:lnTo>
                <a:lnTo>
                  <a:pt x="10084" y="2008"/>
                </a:lnTo>
                <a:lnTo>
                  <a:pt x="10142" y="2014"/>
                </a:lnTo>
                <a:lnTo>
                  <a:pt x="10200" y="2019"/>
                </a:lnTo>
                <a:lnTo>
                  <a:pt x="10258" y="2023"/>
                </a:lnTo>
                <a:lnTo>
                  <a:pt x="10317" y="2026"/>
                </a:lnTo>
                <a:lnTo>
                  <a:pt x="10375" y="2030"/>
                </a:lnTo>
                <a:lnTo>
                  <a:pt x="10434" y="2032"/>
                </a:lnTo>
                <a:lnTo>
                  <a:pt x="10494" y="2034"/>
                </a:lnTo>
                <a:lnTo>
                  <a:pt x="10553" y="2034"/>
                </a:lnTo>
                <a:lnTo>
                  <a:pt x="10612" y="2034"/>
                </a:lnTo>
                <a:lnTo>
                  <a:pt x="10673" y="2033"/>
                </a:lnTo>
                <a:lnTo>
                  <a:pt x="10733" y="2031"/>
                </a:lnTo>
                <a:lnTo>
                  <a:pt x="10795" y="2028"/>
                </a:lnTo>
                <a:lnTo>
                  <a:pt x="10856" y="2024"/>
                </a:lnTo>
                <a:lnTo>
                  <a:pt x="10917" y="2019"/>
                </a:lnTo>
                <a:lnTo>
                  <a:pt x="10979" y="2014"/>
                </a:lnTo>
                <a:lnTo>
                  <a:pt x="11041" y="2008"/>
                </a:lnTo>
                <a:lnTo>
                  <a:pt x="11103" y="2001"/>
                </a:lnTo>
                <a:lnTo>
                  <a:pt x="11167" y="1993"/>
                </a:lnTo>
                <a:lnTo>
                  <a:pt x="11229" y="1984"/>
                </a:lnTo>
                <a:lnTo>
                  <a:pt x="11293" y="1975"/>
                </a:lnTo>
                <a:lnTo>
                  <a:pt x="11357" y="1964"/>
                </a:lnTo>
                <a:lnTo>
                  <a:pt x="11421" y="1952"/>
                </a:lnTo>
                <a:lnTo>
                  <a:pt x="11485" y="1940"/>
                </a:lnTo>
                <a:lnTo>
                  <a:pt x="11551" y="1926"/>
                </a:lnTo>
                <a:lnTo>
                  <a:pt x="11616" y="1912"/>
                </a:lnTo>
                <a:lnTo>
                  <a:pt x="11682" y="1897"/>
                </a:lnTo>
                <a:lnTo>
                  <a:pt x="11748" y="1880"/>
                </a:lnTo>
                <a:lnTo>
                  <a:pt x="11814" y="1863"/>
                </a:lnTo>
                <a:lnTo>
                  <a:pt x="11882" y="1843"/>
                </a:lnTo>
                <a:lnTo>
                  <a:pt x="11948" y="1824"/>
                </a:lnTo>
                <a:lnTo>
                  <a:pt x="12016" y="1803"/>
                </a:lnTo>
                <a:lnTo>
                  <a:pt x="12085" y="1782"/>
                </a:lnTo>
                <a:lnTo>
                  <a:pt x="12153" y="1759"/>
                </a:lnTo>
                <a:lnTo>
                  <a:pt x="12222" y="1736"/>
                </a:lnTo>
                <a:lnTo>
                  <a:pt x="12291" y="1711"/>
                </a:lnTo>
                <a:lnTo>
                  <a:pt x="12361" y="1685"/>
                </a:lnTo>
                <a:lnTo>
                  <a:pt x="12431" y="1657"/>
                </a:lnTo>
                <a:lnTo>
                  <a:pt x="12502" y="1629"/>
                </a:lnTo>
                <a:lnTo>
                  <a:pt x="12573" y="1600"/>
                </a:lnTo>
                <a:lnTo>
                  <a:pt x="12645" y="1569"/>
                </a:lnTo>
                <a:lnTo>
                  <a:pt x="12716" y="1538"/>
                </a:lnTo>
                <a:lnTo>
                  <a:pt x="12789" y="1505"/>
                </a:lnTo>
                <a:lnTo>
                  <a:pt x="12862" y="1471"/>
                </a:lnTo>
                <a:lnTo>
                  <a:pt x="12936" y="1436"/>
                </a:lnTo>
                <a:lnTo>
                  <a:pt x="13009" y="1399"/>
                </a:lnTo>
                <a:lnTo>
                  <a:pt x="13084" y="1362"/>
                </a:lnTo>
                <a:lnTo>
                  <a:pt x="13158" y="1323"/>
                </a:lnTo>
                <a:lnTo>
                  <a:pt x="13233" y="1283"/>
                </a:lnTo>
                <a:lnTo>
                  <a:pt x="13309" y="1242"/>
                </a:lnTo>
                <a:lnTo>
                  <a:pt x="13385" y="1199"/>
                </a:lnTo>
                <a:lnTo>
                  <a:pt x="13462" y="1156"/>
                </a:lnTo>
                <a:lnTo>
                  <a:pt x="13539" y="1110"/>
                </a:lnTo>
                <a:lnTo>
                  <a:pt x="13617" y="1064"/>
                </a:lnTo>
                <a:lnTo>
                  <a:pt x="13695" y="1016"/>
                </a:lnTo>
                <a:lnTo>
                  <a:pt x="13774" y="968"/>
                </a:lnTo>
                <a:lnTo>
                  <a:pt x="13853" y="917"/>
                </a:lnTo>
                <a:lnTo>
                  <a:pt x="13933" y="865"/>
                </a:lnTo>
                <a:lnTo>
                  <a:pt x="14013" y="813"/>
                </a:lnTo>
                <a:lnTo>
                  <a:pt x="14013" y="813"/>
                </a:lnTo>
                <a:lnTo>
                  <a:pt x="14002" y="821"/>
                </a:lnTo>
                <a:lnTo>
                  <a:pt x="13991" y="830"/>
                </a:lnTo>
                <a:lnTo>
                  <a:pt x="13980" y="841"/>
                </a:lnTo>
                <a:lnTo>
                  <a:pt x="13969" y="852"/>
                </a:lnTo>
                <a:lnTo>
                  <a:pt x="13959" y="865"/>
                </a:lnTo>
                <a:lnTo>
                  <a:pt x="13947" y="878"/>
                </a:lnTo>
                <a:lnTo>
                  <a:pt x="13925" y="908"/>
                </a:lnTo>
                <a:lnTo>
                  <a:pt x="13904" y="941"/>
                </a:lnTo>
                <a:lnTo>
                  <a:pt x="13883" y="977"/>
                </a:lnTo>
                <a:lnTo>
                  <a:pt x="13863" y="1014"/>
                </a:lnTo>
                <a:lnTo>
                  <a:pt x="13843" y="1052"/>
                </a:lnTo>
                <a:lnTo>
                  <a:pt x="13804" y="1129"/>
                </a:lnTo>
                <a:lnTo>
                  <a:pt x="13766" y="1202"/>
                </a:lnTo>
                <a:lnTo>
                  <a:pt x="13749" y="1236"/>
                </a:lnTo>
                <a:lnTo>
                  <a:pt x="13732" y="1268"/>
                </a:lnTo>
                <a:lnTo>
                  <a:pt x="13716" y="1296"/>
                </a:lnTo>
                <a:lnTo>
                  <a:pt x="13701" y="1321"/>
                </a:lnTo>
                <a:lnTo>
                  <a:pt x="13701" y="1321"/>
                </a:lnTo>
                <a:lnTo>
                  <a:pt x="13643" y="1406"/>
                </a:lnTo>
                <a:lnTo>
                  <a:pt x="13582" y="1492"/>
                </a:lnTo>
                <a:lnTo>
                  <a:pt x="13522" y="1575"/>
                </a:lnTo>
                <a:lnTo>
                  <a:pt x="13461" y="1658"/>
                </a:lnTo>
                <a:lnTo>
                  <a:pt x="13398" y="1742"/>
                </a:lnTo>
                <a:lnTo>
                  <a:pt x="13335" y="1823"/>
                </a:lnTo>
                <a:lnTo>
                  <a:pt x="13271" y="1905"/>
                </a:lnTo>
                <a:lnTo>
                  <a:pt x="13205" y="1985"/>
                </a:lnTo>
                <a:lnTo>
                  <a:pt x="13139" y="2066"/>
                </a:lnTo>
                <a:lnTo>
                  <a:pt x="13071" y="2145"/>
                </a:lnTo>
                <a:lnTo>
                  <a:pt x="13004" y="2224"/>
                </a:lnTo>
                <a:lnTo>
                  <a:pt x="12936" y="2302"/>
                </a:lnTo>
                <a:lnTo>
                  <a:pt x="12866" y="2378"/>
                </a:lnTo>
                <a:lnTo>
                  <a:pt x="12797" y="2455"/>
                </a:lnTo>
                <a:lnTo>
                  <a:pt x="12726" y="2531"/>
                </a:lnTo>
                <a:lnTo>
                  <a:pt x="12654" y="2607"/>
                </a:lnTo>
                <a:lnTo>
                  <a:pt x="12654" y="2607"/>
                </a:lnTo>
                <a:lnTo>
                  <a:pt x="12562" y="2702"/>
                </a:lnTo>
                <a:lnTo>
                  <a:pt x="12467" y="2797"/>
                </a:lnTo>
                <a:lnTo>
                  <a:pt x="12370" y="2890"/>
                </a:lnTo>
                <a:lnTo>
                  <a:pt x="12274" y="2984"/>
                </a:lnTo>
                <a:lnTo>
                  <a:pt x="12175" y="3075"/>
                </a:lnTo>
                <a:lnTo>
                  <a:pt x="12075" y="3166"/>
                </a:lnTo>
                <a:lnTo>
                  <a:pt x="11974" y="3255"/>
                </a:lnTo>
                <a:lnTo>
                  <a:pt x="11872" y="3344"/>
                </a:lnTo>
                <a:lnTo>
                  <a:pt x="11768" y="3430"/>
                </a:lnTo>
                <a:lnTo>
                  <a:pt x="11662" y="3517"/>
                </a:lnTo>
                <a:lnTo>
                  <a:pt x="11557" y="3602"/>
                </a:lnTo>
                <a:lnTo>
                  <a:pt x="11449" y="3686"/>
                </a:lnTo>
                <a:lnTo>
                  <a:pt x="11341" y="3768"/>
                </a:lnTo>
                <a:lnTo>
                  <a:pt x="11231" y="3850"/>
                </a:lnTo>
                <a:lnTo>
                  <a:pt x="11120" y="3929"/>
                </a:lnTo>
                <a:lnTo>
                  <a:pt x="11009" y="4009"/>
                </a:lnTo>
                <a:lnTo>
                  <a:pt x="10896" y="4086"/>
                </a:lnTo>
                <a:lnTo>
                  <a:pt x="10781" y="4161"/>
                </a:lnTo>
                <a:lnTo>
                  <a:pt x="10667" y="4237"/>
                </a:lnTo>
                <a:lnTo>
                  <a:pt x="10551" y="4310"/>
                </a:lnTo>
                <a:lnTo>
                  <a:pt x="10433" y="4382"/>
                </a:lnTo>
                <a:lnTo>
                  <a:pt x="10316" y="4452"/>
                </a:lnTo>
                <a:lnTo>
                  <a:pt x="10197" y="4521"/>
                </a:lnTo>
                <a:lnTo>
                  <a:pt x="10077" y="4590"/>
                </a:lnTo>
                <a:lnTo>
                  <a:pt x="9958" y="4656"/>
                </a:lnTo>
                <a:lnTo>
                  <a:pt x="9836" y="4720"/>
                </a:lnTo>
                <a:lnTo>
                  <a:pt x="9714" y="4784"/>
                </a:lnTo>
                <a:lnTo>
                  <a:pt x="9591" y="4845"/>
                </a:lnTo>
                <a:lnTo>
                  <a:pt x="9467" y="4905"/>
                </a:lnTo>
                <a:lnTo>
                  <a:pt x="9343" y="4965"/>
                </a:lnTo>
                <a:lnTo>
                  <a:pt x="9218" y="5022"/>
                </a:lnTo>
                <a:lnTo>
                  <a:pt x="9092" y="5077"/>
                </a:lnTo>
                <a:lnTo>
                  <a:pt x="8965" y="5131"/>
                </a:lnTo>
                <a:lnTo>
                  <a:pt x="8838" y="5183"/>
                </a:lnTo>
                <a:lnTo>
                  <a:pt x="8711" y="5234"/>
                </a:lnTo>
                <a:lnTo>
                  <a:pt x="8582" y="5283"/>
                </a:lnTo>
                <a:lnTo>
                  <a:pt x="8453" y="5330"/>
                </a:lnTo>
                <a:lnTo>
                  <a:pt x="8323" y="5375"/>
                </a:lnTo>
                <a:lnTo>
                  <a:pt x="8194" y="5419"/>
                </a:lnTo>
                <a:lnTo>
                  <a:pt x="8063" y="5461"/>
                </a:lnTo>
                <a:lnTo>
                  <a:pt x="7932" y="5501"/>
                </a:lnTo>
                <a:lnTo>
                  <a:pt x="7801" y="5539"/>
                </a:lnTo>
                <a:lnTo>
                  <a:pt x="7669" y="5576"/>
                </a:lnTo>
                <a:lnTo>
                  <a:pt x="7536" y="5610"/>
                </a:lnTo>
                <a:lnTo>
                  <a:pt x="7403" y="5644"/>
                </a:lnTo>
                <a:lnTo>
                  <a:pt x="7270" y="5674"/>
                </a:lnTo>
                <a:lnTo>
                  <a:pt x="7137" y="5703"/>
                </a:lnTo>
                <a:lnTo>
                  <a:pt x="7004" y="5730"/>
                </a:lnTo>
                <a:lnTo>
                  <a:pt x="6869" y="5755"/>
                </a:lnTo>
                <a:lnTo>
                  <a:pt x="6735" y="5778"/>
                </a:lnTo>
                <a:lnTo>
                  <a:pt x="6601" y="5799"/>
                </a:lnTo>
                <a:lnTo>
                  <a:pt x="6466" y="5819"/>
                </a:lnTo>
                <a:lnTo>
                  <a:pt x="6331" y="5836"/>
                </a:lnTo>
                <a:lnTo>
                  <a:pt x="6196" y="5851"/>
                </a:lnTo>
                <a:lnTo>
                  <a:pt x="6062" y="5864"/>
                </a:lnTo>
                <a:lnTo>
                  <a:pt x="5926" y="5875"/>
                </a:lnTo>
                <a:lnTo>
                  <a:pt x="5791" y="5884"/>
                </a:lnTo>
                <a:lnTo>
                  <a:pt x="5655" y="5890"/>
                </a:lnTo>
                <a:lnTo>
                  <a:pt x="5520" y="5895"/>
                </a:lnTo>
                <a:lnTo>
                  <a:pt x="5385" y="5897"/>
                </a:lnTo>
                <a:lnTo>
                  <a:pt x="5249" y="5897"/>
                </a:lnTo>
                <a:lnTo>
                  <a:pt x="5113" y="5895"/>
                </a:lnTo>
                <a:lnTo>
                  <a:pt x="4978" y="5891"/>
                </a:lnTo>
                <a:lnTo>
                  <a:pt x="4843" y="5884"/>
                </a:lnTo>
                <a:lnTo>
                  <a:pt x="4843" y="5884"/>
                </a:lnTo>
                <a:lnTo>
                  <a:pt x="4775" y="5880"/>
                </a:lnTo>
                <a:lnTo>
                  <a:pt x="4707" y="5875"/>
                </a:lnTo>
                <a:lnTo>
                  <a:pt x="4640" y="5869"/>
                </a:lnTo>
                <a:lnTo>
                  <a:pt x="4572" y="5863"/>
                </a:lnTo>
                <a:lnTo>
                  <a:pt x="4505" y="5856"/>
                </a:lnTo>
                <a:lnTo>
                  <a:pt x="4437" y="5848"/>
                </a:lnTo>
                <a:lnTo>
                  <a:pt x="4371" y="5840"/>
                </a:lnTo>
                <a:lnTo>
                  <a:pt x="4304" y="5830"/>
                </a:lnTo>
                <a:lnTo>
                  <a:pt x="4237" y="5820"/>
                </a:lnTo>
                <a:lnTo>
                  <a:pt x="4171" y="5810"/>
                </a:lnTo>
                <a:lnTo>
                  <a:pt x="4105" y="5797"/>
                </a:lnTo>
                <a:lnTo>
                  <a:pt x="4038" y="5785"/>
                </a:lnTo>
                <a:lnTo>
                  <a:pt x="3972" y="5772"/>
                </a:lnTo>
                <a:lnTo>
                  <a:pt x="3906" y="5759"/>
                </a:lnTo>
                <a:lnTo>
                  <a:pt x="3840" y="5744"/>
                </a:lnTo>
                <a:lnTo>
                  <a:pt x="3775" y="5729"/>
                </a:lnTo>
                <a:lnTo>
                  <a:pt x="3710" y="5714"/>
                </a:lnTo>
                <a:lnTo>
                  <a:pt x="3645" y="5697"/>
                </a:lnTo>
                <a:lnTo>
                  <a:pt x="3581" y="5680"/>
                </a:lnTo>
                <a:lnTo>
                  <a:pt x="3516" y="5662"/>
                </a:lnTo>
                <a:lnTo>
                  <a:pt x="3452" y="5643"/>
                </a:lnTo>
                <a:lnTo>
                  <a:pt x="3388" y="5622"/>
                </a:lnTo>
                <a:lnTo>
                  <a:pt x="3324" y="5602"/>
                </a:lnTo>
                <a:lnTo>
                  <a:pt x="3262" y="5581"/>
                </a:lnTo>
                <a:lnTo>
                  <a:pt x="3198" y="5559"/>
                </a:lnTo>
                <a:lnTo>
                  <a:pt x="3136" y="5537"/>
                </a:lnTo>
                <a:lnTo>
                  <a:pt x="3074" y="5513"/>
                </a:lnTo>
                <a:lnTo>
                  <a:pt x="3011" y="5489"/>
                </a:lnTo>
                <a:lnTo>
                  <a:pt x="2950" y="5465"/>
                </a:lnTo>
                <a:lnTo>
                  <a:pt x="2889" y="5438"/>
                </a:lnTo>
                <a:lnTo>
                  <a:pt x="2827" y="5412"/>
                </a:lnTo>
                <a:lnTo>
                  <a:pt x="2767" y="5384"/>
                </a:lnTo>
                <a:lnTo>
                  <a:pt x="2707" y="5356"/>
                </a:lnTo>
                <a:lnTo>
                  <a:pt x="2647" y="5328"/>
                </a:lnTo>
                <a:lnTo>
                  <a:pt x="2588" y="5298"/>
                </a:lnTo>
                <a:lnTo>
                  <a:pt x="2529" y="5268"/>
                </a:lnTo>
                <a:lnTo>
                  <a:pt x="2470" y="5236"/>
                </a:lnTo>
                <a:lnTo>
                  <a:pt x="2413" y="5204"/>
                </a:lnTo>
                <a:lnTo>
                  <a:pt x="2355" y="5172"/>
                </a:lnTo>
                <a:lnTo>
                  <a:pt x="2297" y="5138"/>
                </a:lnTo>
                <a:lnTo>
                  <a:pt x="2241" y="5104"/>
                </a:lnTo>
                <a:lnTo>
                  <a:pt x="2185" y="5068"/>
                </a:lnTo>
                <a:lnTo>
                  <a:pt x="2128" y="5032"/>
                </a:lnTo>
                <a:lnTo>
                  <a:pt x="2073" y="4996"/>
                </a:lnTo>
                <a:lnTo>
                  <a:pt x="2019" y="4958"/>
                </a:lnTo>
                <a:lnTo>
                  <a:pt x="1964" y="4920"/>
                </a:lnTo>
                <a:lnTo>
                  <a:pt x="1910" y="4880"/>
                </a:lnTo>
                <a:lnTo>
                  <a:pt x="1857" y="4840"/>
                </a:lnTo>
                <a:lnTo>
                  <a:pt x="1804" y="4800"/>
                </a:lnTo>
                <a:lnTo>
                  <a:pt x="1752" y="4758"/>
                </a:lnTo>
                <a:lnTo>
                  <a:pt x="1700" y="4715"/>
                </a:lnTo>
                <a:lnTo>
                  <a:pt x="1650" y="4672"/>
                </a:lnTo>
                <a:lnTo>
                  <a:pt x="1598" y="4628"/>
                </a:lnTo>
                <a:lnTo>
                  <a:pt x="1549" y="4584"/>
                </a:lnTo>
                <a:lnTo>
                  <a:pt x="1499" y="4537"/>
                </a:lnTo>
                <a:lnTo>
                  <a:pt x="1450" y="4491"/>
                </a:lnTo>
                <a:lnTo>
                  <a:pt x="1402" y="4444"/>
                </a:lnTo>
                <a:lnTo>
                  <a:pt x="1355" y="4396"/>
                </a:lnTo>
                <a:lnTo>
                  <a:pt x="1308" y="4346"/>
                </a:lnTo>
                <a:lnTo>
                  <a:pt x="1261" y="4296"/>
                </a:lnTo>
                <a:lnTo>
                  <a:pt x="1215" y="4246"/>
                </a:lnTo>
                <a:lnTo>
                  <a:pt x="1171" y="4195"/>
                </a:lnTo>
                <a:lnTo>
                  <a:pt x="1126" y="4142"/>
                </a:lnTo>
                <a:lnTo>
                  <a:pt x="1082" y="4089"/>
                </a:lnTo>
                <a:lnTo>
                  <a:pt x="1082" y="4089"/>
                </a:lnTo>
                <a:lnTo>
                  <a:pt x="1051" y="4049"/>
                </a:lnTo>
                <a:lnTo>
                  <a:pt x="1020" y="4010"/>
                </a:lnTo>
                <a:lnTo>
                  <a:pt x="990" y="3969"/>
                </a:lnTo>
                <a:lnTo>
                  <a:pt x="960" y="3929"/>
                </a:lnTo>
                <a:lnTo>
                  <a:pt x="930" y="3888"/>
                </a:lnTo>
                <a:lnTo>
                  <a:pt x="902" y="3848"/>
                </a:lnTo>
                <a:lnTo>
                  <a:pt x="874" y="3806"/>
                </a:lnTo>
                <a:lnTo>
                  <a:pt x="846" y="3764"/>
                </a:lnTo>
                <a:lnTo>
                  <a:pt x="793" y="3681"/>
                </a:lnTo>
                <a:lnTo>
                  <a:pt x="741" y="3596"/>
                </a:lnTo>
                <a:lnTo>
                  <a:pt x="692" y="3510"/>
                </a:lnTo>
                <a:lnTo>
                  <a:pt x="645" y="3423"/>
                </a:lnTo>
                <a:lnTo>
                  <a:pt x="600" y="3336"/>
                </a:lnTo>
                <a:lnTo>
                  <a:pt x="556" y="3247"/>
                </a:lnTo>
                <a:lnTo>
                  <a:pt x="515" y="3158"/>
                </a:lnTo>
                <a:lnTo>
                  <a:pt x="475" y="3067"/>
                </a:lnTo>
                <a:lnTo>
                  <a:pt x="438" y="2976"/>
                </a:lnTo>
                <a:lnTo>
                  <a:pt x="401" y="2884"/>
                </a:lnTo>
                <a:lnTo>
                  <a:pt x="367" y="2792"/>
                </a:lnTo>
                <a:lnTo>
                  <a:pt x="334" y="2699"/>
                </a:lnTo>
                <a:lnTo>
                  <a:pt x="304" y="2605"/>
                </a:lnTo>
                <a:lnTo>
                  <a:pt x="274" y="2510"/>
                </a:lnTo>
                <a:lnTo>
                  <a:pt x="247" y="2416"/>
                </a:lnTo>
                <a:lnTo>
                  <a:pt x="219" y="2320"/>
                </a:lnTo>
                <a:lnTo>
                  <a:pt x="194" y="2225"/>
                </a:lnTo>
                <a:lnTo>
                  <a:pt x="171" y="2128"/>
                </a:lnTo>
                <a:lnTo>
                  <a:pt x="149" y="2032"/>
                </a:lnTo>
                <a:lnTo>
                  <a:pt x="128" y="1934"/>
                </a:lnTo>
                <a:lnTo>
                  <a:pt x="108" y="1836"/>
                </a:lnTo>
                <a:lnTo>
                  <a:pt x="90" y="1739"/>
                </a:lnTo>
                <a:lnTo>
                  <a:pt x="72" y="1640"/>
                </a:lnTo>
                <a:lnTo>
                  <a:pt x="55" y="1542"/>
                </a:lnTo>
                <a:lnTo>
                  <a:pt x="40" y="1443"/>
                </a:lnTo>
                <a:lnTo>
                  <a:pt x="26" y="1345"/>
                </a:lnTo>
                <a:lnTo>
                  <a:pt x="13" y="1246"/>
                </a:lnTo>
                <a:lnTo>
                  <a:pt x="0" y="1148"/>
                </a:lnTo>
                <a:lnTo>
                  <a:pt x="0" y="1148"/>
                </a:lnTo>
                <a:close/>
              </a:path>
            </a:pathLst>
          </a:custGeom>
          <a:solidFill>
            <a:srgbClr val="9BBB59"/>
          </a:solidFill>
          <a:ln>
            <a:solidFill>
              <a:srgbClr val="9BBB59"/>
            </a:solidFill>
          </a:ln>
          <a:effectLst>
            <a:outerShdw blurRad="1270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1497" y="3616455"/>
            <a:ext cx="9200546" cy="765328"/>
          </a:xfrm>
          <a:prstGeom prst="rect">
            <a:avLst/>
          </a:prstGeom>
          <a:solidFill>
            <a:srgbClr val="3B00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ea typeface="Roboto Condensed Light" panose="02000000000000000000" pitchFamily="2" charset="0"/>
              </a:rPr>
              <a:t>An Introduction to Spring-Boot.</a:t>
            </a:r>
            <a:endParaRPr lang="en-US" sz="1400" dirty="0">
              <a:solidFill>
                <a:schemeClr val="bg1"/>
              </a:solidFill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7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8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uild="p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uild="p"/>
          <p:bldP spid="6" grpId="0" animBg="1"/>
          <p:bldP spid="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Devtools</a:t>
            </a:r>
            <a:endParaRPr lang="en-US" sz="4000" b="1" dirty="0" smtClean="0">
              <a:solidFill>
                <a:srgbClr val="3B00E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3415" y="2199137"/>
            <a:ext cx="7937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spring-boot-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devtools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Actuator</a:t>
            </a:r>
            <a:endParaRPr lang="en-US" sz="4000" b="1" dirty="0" smtClean="0">
              <a:solidFill>
                <a:srgbClr val="3B00E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552266" y="1039753"/>
            <a:ext cx="9956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 </a:t>
            </a:r>
            <a:r>
              <a:rPr lang="en-US" sz="2000" dirty="0"/>
              <a:t>number of additional features to help you monitor and manage your application when you push it to </a:t>
            </a:r>
            <a:r>
              <a:rPr lang="en-US" sz="2000" dirty="0" smtClean="0"/>
              <a:t>production.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You </a:t>
            </a:r>
            <a:r>
              <a:rPr lang="en-US" sz="2000" dirty="0"/>
              <a:t>can choose to manage and monitor your application by using HTTP endpoints or with JMX. Auditing, health, and metrics gathering can also be automatically applied to your application.</a:t>
            </a:r>
            <a:endParaRPr lang="en-US" sz="20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331" y="5645229"/>
            <a:ext cx="11286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Ref :  https</a:t>
            </a:r>
            <a:r>
              <a:rPr lang="en-IN" dirty="0">
                <a:hlinkClick r:id="rId2"/>
              </a:rPr>
              <a:t>://docs.spring.io/spring-boot/docs/current/reference/html/production-ready-endpoints.html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326075" y="3566535"/>
            <a:ext cx="453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health:</a:t>
            </a:r>
            <a:r>
              <a:rPr lang="en-IN" dirty="0" smtClean="0">
                <a:solidFill>
                  <a:srgbClr val="6D180B"/>
                </a:solidFill>
                <a:latin typeface="Consolas" panose="020B0609020204030204" pitchFamily="49" charset="0"/>
              </a:rPr>
              <a:t> </a:t>
            </a:r>
            <a:r>
              <a:rPr lang="en-IN" dirty="0"/>
              <a:t>Shows application health information.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352200" y="3935867"/>
            <a:ext cx="398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info</a:t>
            </a:r>
            <a:r>
              <a:rPr lang="en-IN" dirty="0"/>
              <a:t>: </a:t>
            </a:r>
            <a:r>
              <a:rPr lang="en-IN" dirty="0"/>
              <a:t>Displays arbitrary application info.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347845" y="4284211"/>
            <a:ext cx="24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env</a:t>
            </a:r>
            <a:r>
              <a:rPr lang="en-IN" dirty="0" smtClean="0"/>
              <a:t>: </a:t>
            </a:r>
            <a:r>
              <a:rPr lang="en-IN" dirty="0"/>
              <a:t>Exposes </a:t>
            </a:r>
            <a:r>
              <a:rPr lang="en-IN" dirty="0" smtClean="0"/>
              <a:t>properties.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9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7818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Service registration &amp; Discovery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99912" y="2763740"/>
            <a:ext cx="3683701" cy="5206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@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EnableEurekaServer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881117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807131" y="3284367"/>
            <a:ext cx="360000" cy="373233"/>
          </a:xfrm>
          <a:prstGeom prst="straightConnector1">
            <a:avLst/>
          </a:prstGeom>
          <a:ln>
            <a:solidFill>
              <a:srgbClr val="3B00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152606" y="3284367"/>
            <a:ext cx="600891" cy="373233"/>
          </a:xfrm>
          <a:prstGeom prst="straightConnector1">
            <a:avLst/>
          </a:prstGeom>
          <a:ln>
            <a:solidFill>
              <a:srgbClr val="3B00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11162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Externalized Configuration/Centralized Configuration</a:t>
            </a:r>
            <a:endParaRPr lang="en-US" sz="4000" b="1" dirty="0" smtClean="0">
              <a:solidFill>
                <a:srgbClr val="3B00E2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10806898"/>
              </p:ext>
            </p:extLst>
          </p:nvPr>
        </p:nvGraphicFramePr>
        <p:xfrm>
          <a:off x="2032000" y="10984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2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Distributed tracing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9531" y="340135"/>
            <a:ext cx="5636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( spring-cloud-sleuth &amp; spring-cloud-</a:t>
            </a:r>
            <a:r>
              <a:rPr lang="en-IN" sz="2400" dirty="0" err="1" smtClean="0"/>
              <a:t>zipkin</a:t>
            </a:r>
            <a:r>
              <a:rPr lang="en-IN" sz="2400" dirty="0" smtClean="0"/>
              <a:t> )</a:t>
            </a:r>
            <a:endParaRPr lang="en-IN" sz="2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1282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7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Distributed tracing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9531" y="340135"/>
            <a:ext cx="5636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( spring-cloud-sleuth &amp; spring-cloud-</a:t>
            </a:r>
            <a:r>
              <a:rPr lang="en-IN" sz="2400" dirty="0" err="1" smtClean="0"/>
              <a:t>zipkin</a:t>
            </a:r>
            <a:r>
              <a:rPr lang="en-IN" sz="2400" dirty="0" smtClean="0"/>
              <a:t> )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3" y="606905"/>
            <a:ext cx="9269385" cy="58004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6084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hlinkClick r:id="rId3"/>
              </a:rPr>
              <a:t>https://spring.io/blog/2016/02/15/distributed-tracing-with-spring-cloud-sleuth-and-spring-cloud-zipkin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4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Hystrix</a:t>
            </a:r>
            <a:endParaRPr lang="en-US" sz="4000" b="1" dirty="0">
              <a:solidFill>
                <a:srgbClr val="3B00E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899122" y="1392452"/>
            <a:ext cx="995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EnableCircuitBreaker</a:t>
            </a:r>
            <a:r>
              <a:rPr lang="en-US" sz="2000" dirty="0"/>
              <a:t> : Client </a:t>
            </a:r>
            <a:r>
              <a:rPr lang="en-US" sz="2000" dirty="0" err="1"/>
              <a:t>Microservice</a:t>
            </a:r>
            <a:r>
              <a:rPr lang="en-US" sz="2000" dirty="0"/>
              <a:t> Application</a:t>
            </a:r>
            <a:endParaRPr lang="en-US" sz="20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0" y="1792562"/>
            <a:ext cx="6674339" cy="49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Spring-Boot Jar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311289" y="6434726"/>
            <a:ext cx="10089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hlinkClick r:id="rId2"/>
              </a:rPr>
              <a:t>Ref: https</a:t>
            </a:r>
            <a:r>
              <a:rPr lang="en-IN" sz="2000" dirty="0">
                <a:hlinkClick r:id="rId2"/>
              </a:rPr>
              <a:t>://docs.spring.io/spring-boot/docs/2.1.8.RELEASE/reference/html/executable-jar.html</a:t>
            </a:r>
            <a:endParaRPr lang="en-US" sz="2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4" t="1947" b="2848"/>
          <a:stretch/>
        </p:blipFill>
        <p:spPr>
          <a:xfrm>
            <a:off x="2194560" y="1227909"/>
            <a:ext cx="7106193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3525515" y="2644170"/>
            <a:ext cx="5140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744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4" y="192165"/>
            <a:ext cx="282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251819" y="1366324"/>
            <a:ext cx="1008928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Prerequisites</a:t>
            </a:r>
            <a:endParaRPr lang="en-US" sz="4000" dirty="0" smtClean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What is Spring Boot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Features </a:t>
            </a:r>
            <a:r>
              <a:rPr lang="en-US" sz="4000" dirty="0" smtClean="0">
                <a:latin typeface="+mj-lt"/>
                <a:cs typeface="Arial" panose="020B0604020202020204" pitchFamily="34" charset="0"/>
              </a:rPr>
              <a:t>of </a:t>
            </a:r>
            <a:r>
              <a:rPr lang="en-US" sz="4000" dirty="0" smtClean="0">
                <a:latin typeface="+mj-lt"/>
                <a:cs typeface="Arial" panose="020B0604020202020204" pitchFamily="34" charset="0"/>
              </a:rPr>
              <a:t>Spring </a:t>
            </a:r>
            <a:r>
              <a:rPr lang="en-US" sz="40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sz="4000" dirty="0" smtClean="0">
                <a:latin typeface="+mj-lt"/>
                <a:cs typeface="Arial" panose="020B0604020202020204" pitchFamily="34" charset="0"/>
              </a:rPr>
              <a:t>oot</a:t>
            </a:r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Project Structure</a:t>
            </a:r>
            <a:endParaRPr lang="en-US" sz="4000" dirty="0" smtClean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Demo</a:t>
            </a:r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4684917" y="192165"/>
            <a:ext cx="472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Disclaimer !!</a:t>
            </a:r>
          </a:p>
          <a:p>
            <a:endParaRPr lang="en-US" sz="4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endParaRPr lang="en-US" sz="4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051360" y="1366324"/>
            <a:ext cx="10966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You will Get to know about few Features of Spring boot.</a:t>
            </a:r>
          </a:p>
          <a:p>
            <a:endParaRPr lang="en-US" sz="4000" b="1" dirty="0" smtClean="0">
              <a:solidFill>
                <a:schemeClr val="accent6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You wont be learning all about Spring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cs typeface="Arial" panose="020B0604020202020204" pitchFamily="34" charset="0"/>
              </a:rPr>
              <a:t>boot.</a:t>
            </a:r>
          </a:p>
          <a:p>
            <a:endParaRPr lang="en-US" sz="4000" dirty="0" smtClean="0">
              <a:solidFill>
                <a:schemeClr val="accent6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4" y="192165"/>
            <a:ext cx="282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Prerequisite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251819" y="1366324"/>
            <a:ext cx="10089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Java</a:t>
            </a:r>
            <a:endParaRPr lang="en-US" sz="4000" dirty="0" smtClean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Maven/</a:t>
            </a:r>
            <a:r>
              <a:rPr lang="en-US" sz="4000" dirty="0" err="1" smtClean="0">
                <a:latin typeface="+mj-lt"/>
                <a:cs typeface="Arial" panose="020B0604020202020204" pitchFamily="34" charset="0"/>
              </a:rPr>
              <a:t>Gradle</a:t>
            </a:r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smtClean="0">
                <a:latin typeface="+mj-lt"/>
                <a:cs typeface="Arial" panose="020B0604020202020204" pitchFamily="34" charset="0"/>
              </a:rPr>
              <a:t>Spring Framework</a:t>
            </a:r>
            <a:endParaRPr lang="en-US" sz="4000" dirty="0" smtClean="0">
              <a:latin typeface="+mj-lt"/>
              <a:cs typeface="Arial" panose="020B0604020202020204" pitchFamily="34" charset="0"/>
            </a:endParaRPr>
          </a:p>
          <a:p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What is Spring-Boot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251819" y="2551837"/>
            <a:ext cx="10089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Spring Boot is designed to get you up and running as quickly as possible, with minimal upfront configuration of Spring.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310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What we want to Build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1" y="1201783"/>
            <a:ext cx="11329853" cy="52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Lets Create…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3433317" y="3105835"/>
            <a:ext cx="465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start.spring.io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247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126663-3061-48A1-88C7-471741D8654A}"/>
              </a:ext>
            </a:extLst>
          </p:cNvPr>
          <p:cNvSpPr txBox="1"/>
          <p:nvPr/>
        </p:nvSpPr>
        <p:spPr>
          <a:xfrm>
            <a:off x="1552266" y="1039753"/>
            <a:ext cx="995611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US" sz="4000" dirty="0" err="1" smtClean="0">
                <a:latin typeface="+mj-lt"/>
                <a:cs typeface="Arial" panose="020B0604020202020204" pitchFamily="34" charset="0"/>
              </a:rPr>
              <a:t>SpringApplication</a:t>
            </a:r>
            <a:endParaRPr lang="en-US" sz="4000" dirty="0" smtClean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 err="1">
                <a:latin typeface="+mj-lt"/>
                <a:cs typeface="Arial" panose="020B0604020202020204" pitchFamily="34" charset="0"/>
              </a:rPr>
              <a:t>Devtools</a:t>
            </a:r>
            <a:endParaRPr lang="en-IN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Auto Configuration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Service </a:t>
            </a:r>
            <a:r>
              <a:rPr lang="en-IN" sz="4000" dirty="0" smtClean="0">
                <a:latin typeface="+mj-lt"/>
                <a:cs typeface="Arial" panose="020B0604020202020204" pitchFamily="34" charset="0"/>
              </a:rPr>
              <a:t>Registry</a:t>
            </a:r>
            <a:endParaRPr lang="en-IN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>
                <a:latin typeface="+mj-lt"/>
                <a:cs typeface="Arial" panose="020B0604020202020204" pitchFamily="34" charset="0"/>
              </a:rPr>
              <a:t>Externalized </a:t>
            </a:r>
            <a:r>
              <a:rPr lang="en-IN" sz="4000" dirty="0" smtClean="0">
                <a:latin typeface="+mj-lt"/>
                <a:cs typeface="Arial" panose="020B0604020202020204" pitchFamily="34" charset="0"/>
              </a:rPr>
              <a:t>Configuration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 smtClean="0">
                <a:latin typeface="+mj-lt"/>
                <a:cs typeface="Arial" panose="020B0604020202020204" pitchFamily="34" charset="0"/>
              </a:rPr>
              <a:t>Distributed tracing </a:t>
            </a:r>
          </a:p>
          <a:p>
            <a:pPr marL="571500" indent="-571500">
              <a:buFont typeface="Calibri" panose="020F0502020204030204" pitchFamily="34" charset="0"/>
              <a:buChar char="&gt;"/>
            </a:pPr>
            <a:r>
              <a:rPr lang="en-IN" sz="4000" dirty="0" err="1" smtClean="0">
                <a:latin typeface="+mj-lt"/>
                <a:cs typeface="Arial" panose="020B0604020202020204" pitchFamily="34" charset="0"/>
              </a:rPr>
              <a:t>Hystrix</a:t>
            </a:r>
            <a:endParaRPr lang="en-IN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Calibri" panose="020F0502020204030204" pitchFamily="34" charset="0"/>
              <a:buChar char="&gt;"/>
            </a:pPr>
            <a:endParaRPr lang="en-US" sz="4000" dirty="0" smtClean="0">
              <a:latin typeface="+mj-lt"/>
              <a:cs typeface="Arial" panose="020B0604020202020204" pitchFamily="34" charset="0"/>
            </a:endParaRPr>
          </a:p>
          <a:p>
            <a:endParaRPr lang="en-US" sz="40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E2007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13">
            <a:extLst>
              <a:ext uri="{FF2B5EF4-FFF2-40B4-BE49-F238E27FC236}">
                <a16:creationId xmlns="" xmlns:a16="http://schemas.microsoft.com/office/drawing/2014/main" id="{9D9BE5C1-07C7-4D7A-ACE4-14F5696C732D}"/>
              </a:ext>
            </a:extLst>
          </p:cNvPr>
          <p:cNvSpPr/>
          <p:nvPr/>
        </p:nvSpPr>
        <p:spPr>
          <a:xfrm>
            <a:off x="221179" y="78135"/>
            <a:ext cx="776842" cy="759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3B00E2"/>
          </a:solidFill>
          <a:ln w="12700">
            <a:solidFill>
              <a:srgbClr val="3B00E2"/>
            </a:solidFill>
            <a:miter lim="400000"/>
          </a:ln>
        </p:spPr>
        <p:txBody>
          <a:bodyPr lIns="36576" tIns="36576" rIns="36576" bIns="36576" anchor="ctr"/>
          <a:lstStyle/>
          <a:p>
            <a:pPr algn="ctr" defTabSz="43890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E20074"/>
              </a:solidFill>
              <a:latin typeface="+mj-lt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C63A5A1-071D-4105-91F9-40B2AACC861C}"/>
              </a:ext>
            </a:extLst>
          </p:cNvPr>
          <p:cNvSpPr txBox="1"/>
          <p:nvPr/>
        </p:nvSpPr>
        <p:spPr>
          <a:xfrm>
            <a:off x="1207573" y="192165"/>
            <a:ext cx="6146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3B00E2"/>
                </a:solidFill>
                <a:latin typeface="+mj-lt"/>
                <a:cs typeface="Arial" panose="020B0604020202020204" pitchFamily="34" charset="0"/>
              </a:rPr>
              <a:t>SpringApplication</a:t>
            </a:r>
            <a:endParaRPr lang="en-US" sz="4000" b="1" dirty="0" smtClean="0">
              <a:solidFill>
                <a:srgbClr val="3B00E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1084" y="1639949"/>
            <a:ext cx="85256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IN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IN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//@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SpringBootConfiguration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//@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EnableAutoConfiguration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//@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ComponentScan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DemoApplication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IN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DemoApplication.</a:t>
            </a:r>
            <a:r>
              <a:rPr lang="en-IN" b="1" i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39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270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Consolas</vt:lpstr>
      <vt:lpstr>Gill Sans</vt:lpstr>
      <vt:lpstr>Menlo</vt:lpstr>
      <vt:lpstr>Roboto Condensed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46</cp:revision>
  <dcterms:created xsi:type="dcterms:W3CDTF">2019-09-27T15:55:42Z</dcterms:created>
  <dcterms:modified xsi:type="dcterms:W3CDTF">2019-09-29T20:59:19Z</dcterms:modified>
</cp:coreProperties>
</file>