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9" r:id="rId5"/>
  </p:sldMasterIdLst>
  <p:notesMasterIdLst>
    <p:notesMasterId r:id="rId7"/>
  </p:notesMasterIdLst>
  <p:sldIdLst>
    <p:sldId id="25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 roundtripDataSignature="AMtx7miqKGswfYvaqhQxWto0OhisbSf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B48571-C88C-446E-928A-09C4FC2164AF}">
  <a:tblStyle styleId="{31B48571-C88C-446E-928A-09C4FC2164AF}"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6" d="100"/>
          <a:sy n="66" d="100"/>
        </p:scale>
        <p:origin x="592" y="32"/>
      </p:cViewPr>
      <p:guideLst>
        <p:guide orient="horz" pos="2341"/>
        <p:guide pos="3659"/>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Strengths</a:t>
            </a:r>
            <a:endParaRPr sz="1400" b="0" i="0" u="none" strike="noStrike" cap="none">
              <a:solidFill>
                <a:srgbClr val="000000"/>
              </a:solidFill>
              <a:latin typeface="Arial"/>
              <a:ea typeface="Arial"/>
              <a:cs typeface="Arial"/>
              <a:sym typeface="Arial"/>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Achievement </a:t>
            </a:r>
            <a:endParaRPr sz="1400" b="0" i="0" u="none" strike="noStrike" cap="none">
              <a:solidFill>
                <a:srgbClr val="000000"/>
              </a:solidFill>
              <a:latin typeface="Arial"/>
              <a:ea typeface="Arial"/>
              <a:cs typeface="Arial"/>
              <a:sym typeface="Arial"/>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0070AD"/>
                </a:solidFill>
                <a:latin typeface="Verdana"/>
                <a:ea typeface="Verdana"/>
                <a:cs typeface="Verdana"/>
                <a:sym typeface="Verdana"/>
              </a:rPr>
              <a:t>Education and certificates</a:t>
            </a:r>
            <a:endParaRPr sz="1400" b="0" i="0" u="none" strike="noStrike" cap="none">
              <a:solidFill>
                <a:srgbClr val="000000"/>
              </a:solidFill>
              <a:latin typeface="Arial"/>
              <a:ea typeface="Arial"/>
              <a:cs typeface="Arial"/>
              <a:sym typeface="Arial"/>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Base Location:</a:t>
              </a:r>
              <a:endParaRPr sz="1400" b="0" i="0" u="none" strike="noStrike" cap="none">
                <a:solidFill>
                  <a:srgbClr val="000000"/>
                </a:solidFill>
                <a:latin typeface="Arial"/>
                <a:ea typeface="Arial"/>
                <a:cs typeface="Arial"/>
                <a:sym typeface="Arial"/>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Email ID:</a:t>
              </a:r>
              <a:endParaRPr sz="1400" b="0" i="0" u="none" strike="noStrike" cap="none">
                <a:solidFill>
                  <a:srgbClr val="000000"/>
                </a:solidFill>
                <a:latin typeface="Arial"/>
                <a:ea typeface="Arial"/>
                <a:cs typeface="Arial"/>
                <a:sym typeface="Arial"/>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Mobile No:</a:t>
              </a:r>
              <a:endParaRPr sz="1400" b="0" i="0" u="none" strike="noStrike" cap="none">
                <a:solidFill>
                  <a:srgbClr val="000000"/>
                </a:solidFill>
                <a:latin typeface="Arial"/>
                <a:ea typeface="Arial"/>
                <a:cs typeface="Arial"/>
                <a:sym typeface="Arial"/>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lt1"/>
                </a:solidFill>
                <a:latin typeface="Verdana"/>
                <a:ea typeface="Verdana"/>
                <a:cs typeface="Verdana"/>
                <a:sym typeface="Verdana"/>
              </a:rPr>
              <a:t>Grade:</a:t>
            </a:r>
            <a:endParaRPr sz="1400" b="0" i="0" u="none" strike="noStrike" cap="none">
              <a:solidFill>
                <a:srgbClr val="000000"/>
              </a:solidFill>
              <a:latin typeface="Arial"/>
              <a:ea typeface="Arial"/>
              <a:cs typeface="Arial"/>
              <a:sym typeface="Arial"/>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Master">
  <p:cSld name="Content Master">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4"/>
          <p:cNvSpPr txBox="1">
            <a:spLocks noGrp="1"/>
          </p:cNvSpPr>
          <p:nvPr>
            <p:ph type="body" idx="1"/>
          </p:nvPr>
        </p:nvSpPr>
        <p:spPr>
          <a:xfrm>
            <a:off x="398021" y="1494771"/>
            <a:ext cx="11793979" cy="4643751"/>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amp; Heading">
  <p:cSld name="1_Content &amp; Heading">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5"/>
          <p:cNvSpPr txBox="1">
            <a:spLocks noGrp="1"/>
          </p:cNvSpPr>
          <p:nvPr>
            <p:ph type="body" idx="1"/>
          </p:nvPr>
        </p:nvSpPr>
        <p:spPr>
          <a:xfrm>
            <a:off x="398021" y="2111956"/>
            <a:ext cx="11793979" cy="4026560"/>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b="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6" name="Google Shape;146;p15"/>
          <p:cNvSpPr txBox="1">
            <a:spLocks noGrp="1"/>
          </p:cNvSpPr>
          <p:nvPr>
            <p:ph type="body" idx="2"/>
          </p:nvPr>
        </p:nvSpPr>
        <p:spPr>
          <a:xfrm>
            <a:off x="398144" y="1495447"/>
            <a:ext cx="11813714" cy="643612"/>
          </a:xfrm>
          <a:prstGeom prst="rect">
            <a:avLst/>
          </a:prstGeom>
          <a:noFill/>
          <a:ln>
            <a:noFill/>
          </a:ln>
        </p:spPr>
        <p:txBody>
          <a:bodyPr spcFirstLastPara="1" wrap="square" lIns="108000" tIns="72000" rIns="72000" bIns="72000" anchor="t" anchorCtr="0">
            <a:noAutofit/>
          </a:bodyPr>
          <a:lstStyle>
            <a:lvl1pPr marL="457200" lvl="0" indent="-228600" algn="l">
              <a:lnSpc>
                <a:spcPct val="90000"/>
              </a:lnSpc>
              <a:spcBef>
                <a:spcPts val="0"/>
              </a:spcBef>
              <a:spcAft>
                <a:spcPts val="0"/>
              </a:spcAft>
              <a:buSzPts val="2200"/>
              <a:buNone/>
              <a:defRPr b="1">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Contents">
  <p:cSld name="2 Contents">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6"/>
          <p:cNvSpPr txBox="1">
            <a:spLocks noGrp="1"/>
          </p:cNvSpPr>
          <p:nvPr>
            <p:ph type="body" idx="1"/>
          </p:nvPr>
        </p:nvSpPr>
        <p:spPr>
          <a:xfrm>
            <a:off x="387334" y="1533439"/>
            <a:ext cx="5541093" cy="471550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0" name="Google Shape;150;p16"/>
          <p:cNvSpPr txBox="1">
            <a:spLocks noGrp="1"/>
          </p:cNvSpPr>
          <p:nvPr>
            <p:ph type="body" idx="2"/>
          </p:nvPr>
        </p:nvSpPr>
        <p:spPr>
          <a:xfrm>
            <a:off x="6181954" y="1533440"/>
            <a:ext cx="5541093" cy="4725584"/>
          </a:xfrm>
          <a:prstGeom prst="rect">
            <a:avLst/>
          </a:prstGeom>
          <a:noFill/>
          <a:ln>
            <a:noFill/>
          </a:ln>
        </p:spPr>
        <p:txBody>
          <a:bodyPr spcFirstLastPara="1" wrap="square" lIns="108000" tIns="72000" rIns="72000" bIns="72000" anchor="t" anchorCtr="0">
            <a:noAutofit/>
          </a:bodyPr>
          <a:lstStyle>
            <a:lvl1pPr marL="457200" lvl="0" indent="-355600" algn="l">
              <a:lnSpc>
                <a:spcPct val="90000"/>
              </a:lnSpc>
              <a:spcBef>
                <a:spcPts val="0"/>
              </a:spcBef>
              <a:spcAft>
                <a:spcPts val="0"/>
              </a:spcAft>
              <a:buSzPts val="2000"/>
              <a:buChar char="▪"/>
              <a:defRPr sz="2000"/>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ntents &amp; Headings">
  <p:cSld name="2 Contents &amp; Headings">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7"/>
          <p:cNvSpPr txBox="1">
            <a:spLocks noGrp="1"/>
          </p:cNvSpPr>
          <p:nvPr>
            <p:ph type="body" idx="1"/>
          </p:nvPr>
        </p:nvSpPr>
        <p:spPr>
          <a:xfrm>
            <a:off x="387334" y="2206953"/>
            <a:ext cx="5541093" cy="404199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4" name="Google Shape;154;p17"/>
          <p:cNvSpPr txBox="1">
            <a:spLocks noGrp="1"/>
          </p:cNvSpPr>
          <p:nvPr>
            <p:ph type="body" idx="2"/>
          </p:nvPr>
        </p:nvSpPr>
        <p:spPr>
          <a:xfrm>
            <a:off x="6181954" y="2208394"/>
            <a:ext cx="5541093" cy="405063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sz="1800"/>
            </a:lvl1pPr>
            <a:lvl2pPr marL="914400" lvl="1" indent="-330200" algn="l">
              <a:lnSpc>
                <a:spcPct val="90000"/>
              </a:lnSpc>
              <a:spcBef>
                <a:spcPts val="600"/>
              </a:spcBef>
              <a:spcAft>
                <a:spcPts val="0"/>
              </a:spcAft>
              <a:buSzPts val="1600"/>
              <a:buChar char="▪"/>
              <a:defRPr sz="1600"/>
            </a:lvl2pPr>
            <a:lvl3pPr marL="1371600" lvl="2" indent="-317500" algn="l">
              <a:lnSpc>
                <a:spcPct val="90000"/>
              </a:lnSpc>
              <a:spcBef>
                <a:spcPts val="600"/>
              </a:spcBef>
              <a:spcAft>
                <a:spcPts val="0"/>
              </a:spcAft>
              <a:buSzPts val="1400"/>
              <a:buChar char="•"/>
              <a:defRPr sz="1400"/>
            </a:lvl3pPr>
            <a:lvl4pPr marL="1828800" lvl="3" indent="-304800" algn="l">
              <a:lnSpc>
                <a:spcPct val="90000"/>
              </a:lnSpc>
              <a:spcBef>
                <a:spcPts val="600"/>
              </a:spcBef>
              <a:spcAft>
                <a:spcPts val="0"/>
              </a:spcAft>
              <a:buSzPts val="1200"/>
              <a:buChar char="–"/>
              <a:defRPr sz="1200"/>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5" name="Google Shape;155;p17"/>
          <p:cNvSpPr txBox="1">
            <a:spLocks noGrp="1"/>
          </p:cNvSpPr>
          <p:nvPr>
            <p:ph type="body" idx="3"/>
          </p:nvPr>
        </p:nvSpPr>
        <p:spPr>
          <a:xfrm>
            <a:off x="387335" y="1542648"/>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228600" algn="l">
              <a:lnSpc>
                <a:spcPct val="100000"/>
              </a:lnSpc>
              <a:spcBef>
                <a:spcPts val="600"/>
              </a:spcBef>
              <a:spcAft>
                <a:spcPts val="0"/>
              </a:spcAft>
              <a:buSzPts val="17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6" name="Google Shape;156;p17"/>
          <p:cNvSpPr txBox="1">
            <a:spLocks noGrp="1"/>
          </p:cNvSpPr>
          <p:nvPr>
            <p:ph type="body" idx="4"/>
          </p:nvPr>
        </p:nvSpPr>
        <p:spPr>
          <a:xfrm>
            <a:off x="6182332" y="1533439"/>
            <a:ext cx="5541093" cy="653034"/>
          </a:xfrm>
          <a:prstGeom prst="rect">
            <a:avLst/>
          </a:prstGeom>
          <a:noFill/>
          <a:ln>
            <a:noFill/>
          </a:ln>
        </p:spPr>
        <p:txBody>
          <a:bodyPr spcFirstLastPara="1" wrap="square" lIns="108000" tIns="72000" rIns="72000" bIns="72000" anchor="ctr" anchorCtr="0">
            <a:noAutofit/>
          </a:bodyPr>
          <a:lstStyle>
            <a:lvl1pPr marL="457200" lvl="0" indent="-228600" algn="ctr">
              <a:lnSpc>
                <a:spcPct val="90000"/>
              </a:lnSpc>
              <a:spcBef>
                <a:spcPts val="0"/>
              </a:spcBef>
              <a:spcAft>
                <a:spcPts val="0"/>
              </a:spcAft>
              <a:buSzPts val="2200"/>
              <a:buNone/>
              <a:defRPr sz="2200" b="1">
                <a:solidFill>
                  <a:srgbClr val="4D4541"/>
                </a:solidFill>
                <a:latin typeface="Arial"/>
                <a:ea typeface="Arial"/>
                <a:cs typeface="Arial"/>
                <a:sym typeface="Aria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Contents">
  <p:cSld name="4-Contents">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8"/>
          <p:cNvSpPr txBox="1">
            <a:spLocks noGrp="1"/>
          </p:cNvSpPr>
          <p:nvPr>
            <p:ph type="body" idx="1"/>
          </p:nvPr>
        </p:nvSpPr>
        <p:spPr>
          <a:xfrm>
            <a:off x="292348"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0" name="Google Shape;160;p18"/>
          <p:cNvSpPr txBox="1">
            <a:spLocks noGrp="1"/>
          </p:cNvSpPr>
          <p:nvPr>
            <p:ph type="body" idx="2"/>
          </p:nvPr>
        </p:nvSpPr>
        <p:spPr>
          <a:xfrm>
            <a:off x="292348"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304800" algn="l">
              <a:lnSpc>
                <a:spcPct val="100000"/>
              </a:lnSpc>
              <a:spcBef>
                <a:spcPts val="600"/>
              </a:spcBef>
              <a:spcAft>
                <a:spcPts val="0"/>
              </a:spcAft>
              <a:buSzPts val="1200"/>
              <a:buChar char="–"/>
              <a:defRPr sz="12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1" name="Google Shape;161;p18"/>
          <p:cNvSpPr txBox="1">
            <a:spLocks noGrp="1"/>
          </p:cNvSpPr>
          <p:nvPr>
            <p:ph type="body" idx="3"/>
          </p:nvPr>
        </p:nvSpPr>
        <p:spPr>
          <a:xfrm>
            <a:off x="6217054" y="1436915"/>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2" name="Google Shape;162;p18"/>
          <p:cNvSpPr txBox="1">
            <a:spLocks noGrp="1"/>
          </p:cNvSpPr>
          <p:nvPr>
            <p:ph type="body" idx="4"/>
          </p:nvPr>
        </p:nvSpPr>
        <p:spPr>
          <a:xfrm>
            <a:off x="6217054" y="1902620"/>
            <a:ext cx="5718048" cy="1861869"/>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3" name="Google Shape;163;p18"/>
          <p:cNvSpPr txBox="1">
            <a:spLocks noGrp="1"/>
          </p:cNvSpPr>
          <p:nvPr>
            <p:ph type="body" idx="5"/>
          </p:nvPr>
        </p:nvSpPr>
        <p:spPr>
          <a:xfrm>
            <a:off x="292348"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108000" tIns="72000" rIns="72000" bIns="72000" anchor="ctr" anchorCtr="0">
            <a:noAutofit/>
          </a:bodyPr>
          <a:lstStyle>
            <a:lvl1pPr marL="457200" lvl="0" indent="-228600" algn="ctr">
              <a:lnSpc>
                <a:spcPct val="85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4" name="Google Shape;164;p18"/>
          <p:cNvSpPr txBox="1">
            <a:spLocks noGrp="1"/>
          </p:cNvSpPr>
          <p:nvPr>
            <p:ph type="body" idx="6"/>
          </p:nvPr>
        </p:nvSpPr>
        <p:spPr>
          <a:xfrm>
            <a:off x="292348"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5" name="Google Shape;165;p18"/>
          <p:cNvSpPr txBox="1">
            <a:spLocks noGrp="1"/>
          </p:cNvSpPr>
          <p:nvPr>
            <p:ph type="body" idx="7"/>
          </p:nvPr>
        </p:nvSpPr>
        <p:spPr>
          <a:xfrm>
            <a:off x="6217054" y="3820890"/>
            <a:ext cx="5718048" cy="518130"/>
          </a:xfrm>
          <a:prstGeom prst="rect">
            <a:avLst/>
          </a:prstGeom>
          <a:solidFill>
            <a:schemeClr val="accent1"/>
          </a:solidFill>
          <a:ln w="25400" cap="flat" cmpd="sng">
            <a:solidFill>
              <a:schemeClr val="dk1"/>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1">
            <a:noAutofit/>
          </a:bodyPr>
          <a:lstStyle>
            <a:lvl1pPr marL="457200" lvl="0" indent="-228600" algn="l">
              <a:lnSpc>
                <a:spcPct val="90000"/>
              </a:lnSpc>
              <a:spcBef>
                <a:spcPts val="0"/>
              </a:spcBef>
              <a:spcAft>
                <a:spcPts val="0"/>
              </a:spcAft>
              <a:buSzPts val="1600"/>
              <a:buNone/>
              <a:defRPr sz="1600" b="1">
                <a:solidFill>
                  <a:schemeClr val="dk1"/>
                </a:solidFill>
                <a:latin typeface="Arial"/>
                <a:ea typeface="Arial"/>
                <a:cs typeface="Arial"/>
                <a:sym typeface="Arial"/>
              </a:defRPr>
            </a:lvl1pPr>
            <a:lvl2pPr marL="914400" lvl="1" indent="-228600" algn="l">
              <a:lnSpc>
                <a:spcPct val="90000"/>
              </a:lnSpc>
              <a:spcBef>
                <a:spcPts val="600"/>
              </a:spcBef>
              <a:spcAft>
                <a:spcPts val="0"/>
              </a:spcAft>
              <a:buSzPts val="2000"/>
              <a:buNone/>
              <a:defRPr sz="2000" b="1"/>
            </a:lvl2pPr>
            <a:lvl3pPr marL="1371600" lvl="2" indent="-228600" algn="l">
              <a:lnSpc>
                <a:spcPct val="90000"/>
              </a:lnSpc>
              <a:spcBef>
                <a:spcPts val="600"/>
              </a:spcBef>
              <a:spcAft>
                <a:spcPts val="0"/>
              </a:spcAft>
              <a:buSzPts val="1800"/>
              <a:buNone/>
              <a:defRPr sz="1800" b="1"/>
            </a:lvl3pPr>
            <a:lvl4pPr marL="1828800" lvl="3" indent="-228600" algn="l">
              <a:lnSpc>
                <a:spcPct val="9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6" name="Google Shape;166;p18"/>
          <p:cNvSpPr txBox="1">
            <a:spLocks noGrp="1"/>
          </p:cNvSpPr>
          <p:nvPr>
            <p:ph type="body" idx="8"/>
          </p:nvPr>
        </p:nvSpPr>
        <p:spPr>
          <a:xfrm>
            <a:off x="6217054" y="4286584"/>
            <a:ext cx="5718048" cy="201168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72000" rIns="72000" bIns="72000" anchor="t" anchorCtr="0">
            <a:noAutofit/>
          </a:bodyPr>
          <a:lstStyle>
            <a:lvl1pPr marL="457200" lvl="0" indent="-317500" algn="l">
              <a:lnSpc>
                <a:spcPct val="90000"/>
              </a:lnSpc>
              <a:spcBef>
                <a:spcPts val="0"/>
              </a:spcBef>
              <a:spcAft>
                <a:spcPts val="0"/>
              </a:spcAft>
              <a:buSzPts val="1400"/>
              <a:buChar char="▪"/>
              <a:defRPr sz="1400"/>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167"/>
        <p:cNvGrpSpPr/>
        <p:nvPr/>
      </p:nvGrpSpPr>
      <p:grpSpPr>
        <a:xfrm>
          <a:off x="0" y="0"/>
          <a:ext cx="0" cy="0"/>
          <a:chOff x="0" y="0"/>
          <a:chExt cx="0" cy="0"/>
        </a:xfrm>
      </p:grpSpPr>
      <p:sp>
        <p:nvSpPr>
          <p:cNvPr id="168" name="Google Shape;168;p19"/>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32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ide" type="blank">
  <p:cSld name="BLANK">
    <p:spTree>
      <p:nvGrpSpPr>
        <p:cNvPr id="1" name="Shape 16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321733" y="212730"/>
            <a:ext cx="11618976" cy="54927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1"/>
          <p:cNvSpPr txBox="1">
            <a:spLocks noGrp="1"/>
          </p:cNvSpPr>
          <p:nvPr>
            <p:ph type="dt" idx="10"/>
          </p:nvPr>
        </p:nvSpPr>
        <p:spPr>
          <a:xfrm>
            <a:off x="4572000" y="6533673"/>
            <a:ext cx="3544277" cy="1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3" name="Google Shape;173;p21"/>
          <p:cNvSpPr txBox="1">
            <a:spLocks noGrp="1"/>
          </p:cNvSpPr>
          <p:nvPr>
            <p:ph type="sldNum" idx="12"/>
          </p:nvPr>
        </p:nvSpPr>
        <p:spPr>
          <a:xfrm>
            <a:off x="11941908" y="6732599"/>
            <a:ext cx="242277" cy="10318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27348" y="1815352"/>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6" name="Google Shape;176;p22"/>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4"/>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subtitle and content ">
  <p:cSld name="1_Title, subtitle and content ">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23"/>
          <p:cNvSpPr txBox="1">
            <a:spLocks noGrp="1"/>
          </p:cNvSpPr>
          <p:nvPr>
            <p:ph type="body" idx="1"/>
          </p:nvPr>
        </p:nvSpPr>
        <p:spPr>
          <a:xfrm>
            <a:off x="227348" y="1815351"/>
            <a:ext cx="11700000" cy="4466201"/>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0" name="Google Shape;180;p23"/>
          <p:cNvSpPr txBox="1">
            <a:spLocks noGrp="1"/>
          </p:cNvSpPr>
          <p:nvPr>
            <p:ph type="body" idx="2"/>
          </p:nvPr>
        </p:nvSpPr>
        <p:spPr>
          <a:xfrm>
            <a:off x="227349" y="1148607"/>
            <a:ext cx="11700000"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181"/>
        <p:cNvGrpSpPr/>
        <p:nvPr/>
      </p:nvGrpSpPr>
      <p:grpSpPr>
        <a:xfrm>
          <a:off x="0" y="0"/>
          <a:ext cx="0" cy="0"/>
          <a:chOff x="0" y="0"/>
          <a:chExt cx="0" cy="0"/>
        </a:xfrm>
      </p:grpSpPr>
      <p:sp>
        <p:nvSpPr>
          <p:cNvPr id="182" name="Google Shape;182;p24"/>
          <p:cNvSpPr txBox="1">
            <a:spLocks noGrp="1"/>
          </p:cNvSpPr>
          <p:nvPr>
            <p:ph type="body" idx="1"/>
          </p:nvPr>
        </p:nvSpPr>
        <p:spPr>
          <a:xfrm>
            <a:off x="227349"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4"/>
          <p:cNvSpPr txBox="1">
            <a:spLocks noGrp="1"/>
          </p:cNvSpPr>
          <p:nvPr>
            <p:ph type="body" idx="2"/>
          </p:nvPr>
        </p:nvSpPr>
        <p:spPr>
          <a:xfrm>
            <a:off x="227349"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4" name="Google Shape;184;p24"/>
          <p:cNvSpPr txBox="1">
            <a:spLocks noGrp="1"/>
          </p:cNvSpPr>
          <p:nvPr>
            <p:ph type="body" idx="3"/>
          </p:nvPr>
        </p:nvSpPr>
        <p:spPr>
          <a:xfrm>
            <a:off x="6474016" y="1420989"/>
            <a:ext cx="5400000" cy="743987"/>
          </a:xfrm>
          <a:prstGeom prst="rect">
            <a:avLst/>
          </a:prstGeom>
          <a:noFill/>
          <a:ln>
            <a:noFill/>
          </a:ln>
        </p:spPr>
        <p:txBody>
          <a:bodyPr spcFirstLastPara="1" wrap="square" lIns="108000" tIns="72000" rIns="72000" bIns="72000" anchor="ctr" anchorCtr="0">
            <a:noAutofit/>
          </a:bodyPr>
          <a:lstStyle>
            <a:lvl1pPr marL="457200" lvl="0" indent="-342900" algn="l">
              <a:lnSpc>
                <a:spcPct val="100000"/>
              </a:lnSpc>
              <a:spcBef>
                <a:spcPts val="0"/>
              </a:spcBef>
              <a:spcAft>
                <a:spcPts val="0"/>
              </a:spcAft>
              <a:buSzPts val="1800"/>
              <a:buChar char="▪"/>
              <a:defRPr sz="1800" b="1">
                <a:solidFill>
                  <a:srgbClr val="12ABDB"/>
                </a:solidFil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5" name="Google Shape;185;p24"/>
          <p:cNvSpPr txBox="1">
            <a:spLocks noGrp="1"/>
          </p:cNvSpPr>
          <p:nvPr>
            <p:ph type="title"/>
          </p:nvPr>
        </p:nvSpPr>
        <p:spPr>
          <a:xfrm>
            <a:off x="227349" y="0"/>
            <a:ext cx="11125236"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24"/>
          <p:cNvSpPr txBox="1">
            <a:spLocks noGrp="1"/>
          </p:cNvSpPr>
          <p:nvPr>
            <p:ph type="body" idx="4"/>
          </p:nvPr>
        </p:nvSpPr>
        <p:spPr>
          <a:xfrm>
            <a:off x="6474016" y="2205319"/>
            <a:ext cx="5400000" cy="4076234"/>
          </a:xfrm>
          <a:prstGeom prst="rect">
            <a:avLst/>
          </a:prstGeom>
          <a:noFill/>
          <a:ln>
            <a:noFill/>
          </a:ln>
        </p:spPr>
        <p:txBody>
          <a:bodyPr spcFirstLastPara="1" wrap="square" lIns="108000" tIns="72000" rIns="72000" bIns="72000" anchor="t" anchorCtr="0">
            <a:noAutofit/>
          </a:bodyPr>
          <a:lstStyle>
            <a:lvl1pPr marL="457200" lvl="0" indent="-330200" algn="l">
              <a:lnSpc>
                <a:spcPct val="100000"/>
              </a:lnSpc>
              <a:spcBef>
                <a:spcPts val="0"/>
              </a:spcBef>
              <a:spcAft>
                <a:spcPts val="0"/>
              </a:spcAft>
              <a:buSzPts val="1600"/>
              <a:buChar char="▪"/>
              <a:defRPr sz="1600"/>
            </a:lvl1pPr>
            <a:lvl2pPr marL="914400" lvl="1" indent="-330200" algn="l">
              <a:lnSpc>
                <a:spcPct val="100000"/>
              </a:lnSpc>
              <a:spcBef>
                <a:spcPts val="600"/>
              </a:spcBef>
              <a:spcAft>
                <a:spcPts val="0"/>
              </a:spcAft>
              <a:buSzPts val="1600"/>
              <a:buChar char="▪"/>
              <a:defRPr sz="1600"/>
            </a:lvl2pPr>
            <a:lvl3pPr marL="1371600" lvl="2" indent="-330200" algn="l">
              <a:lnSpc>
                <a:spcPct val="100000"/>
              </a:lnSpc>
              <a:spcBef>
                <a:spcPts val="600"/>
              </a:spcBef>
              <a:spcAft>
                <a:spcPts val="0"/>
              </a:spcAft>
              <a:buSzPts val="1600"/>
              <a:buChar char="•"/>
              <a:defRPr sz="1600"/>
            </a:lvl3pPr>
            <a:lvl4pPr marL="1828800" lvl="3" indent="-330200" algn="l">
              <a:lnSpc>
                <a:spcPct val="100000"/>
              </a:lnSpc>
              <a:spcBef>
                <a:spcPts val="600"/>
              </a:spcBef>
              <a:spcAft>
                <a:spcPts val="0"/>
              </a:spcAft>
              <a:buSzPts val="1600"/>
              <a:buChar char="–"/>
              <a:defRPr sz="1600"/>
            </a:lvl4pPr>
            <a:lvl5pPr marL="2286000" lvl="4" indent="-330200" algn="l">
              <a:lnSpc>
                <a:spcPct val="100000"/>
              </a:lnSpc>
              <a:spcBef>
                <a:spcPts val="600"/>
              </a:spcBef>
              <a:spcAft>
                <a:spcPts val="0"/>
              </a:spcAft>
              <a:buSzPts val="1600"/>
              <a:buChar char="–"/>
              <a:defRPr sz="16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227350"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0" name="Google Shape;190;p25"/>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1" name="Google Shape;191;p25"/>
          <p:cNvSpPr txBox="1">
            <a:spLocks noGrp="1"/>
          </p:cNvSpPr>
          <p:nvPr>
            <p:ph type="body" idx="3"/>
          </p:nvPr>
        </p:nvSpPr>
        <p:spPr>
          <a:xfrm>
            <a:off x="4313358"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2" name="Google Shape;192;p25"/>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25"/>
          <p:cNvSpPr txBox="1">
            <a:spLocks noGrp="1"/>
          </p:cNvSpPr>
          <p:nvPr>
            <p:ph type="body" idx="5"/>
          </p:nvPr>
        </p:nvSpPr>
        <p:spPr>
          <a:xfrm>
            <a:off x="8384125" y="2205319"/>
            <a:ext cx="3537827" cy="407623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4" name="Google Shape;194;p25"/>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330200" algn="ctr">
              <a:lnSpc>
                <a:spcPct val="100000"/>
              </a:lnSpc>
              <a:spcBef>
                <a:spcPts val="0"/>
              </a:spcBef>
              <a:spcAft>
                <a:spcPts val="0"/>
              </a:spcAft>
              <a:buSzPts val="1600"/>
              <a:buChar char="▪"/>
              <a:defRPr sz="1600" b="1">
                <a:solidFill>
                  <a:srgbClr val="12ABDB"/>
                </a:solidFill>
                <a:latin typeface="Arial"/>
                <a:ea typeface="Arial"/>
                <a:cs typeface="Arial"/>
                <a:sym typeface="Arial"/>
              </a:defRPr>
            </a:lvl1pPr>
            <a:lvl2pPr marL="914400" lvl="1" indent="-304800" algn="l">
              <a:lnSpc>
                <a:spcPct val="100000"/>
              </a:lnSpc>
              <a:spcBef>
                <a:spcPts val="600"/>
              </a:spcBef>
              <a:spcAft>
                <a:spcPts val="0"/>
              </a:spcAft>
              <a:buSzPts val="1200"/>
              <a:buChar char="▪"/>
              <a:defRPr sz="1200"/>
            </a:lvl2pPr>
            <a:lvl3pPr marL="1371600" lvl="2" indent="-304800" algn="l">
              <a:lnSpc>
                <a:spcPct val="100000"/>
              </a:lnSpc>
              <a:spcBef>
                <a:spcPts val="600"/>
              </a:spcBef>
              <a:spcAft>
                <a:spcPts val="0"/>
              </a:spcAft>
              <a:buSzPts val="1200"/>
              <a:buChar char="•"/>
              <a:defRPr sz="1200"/>
            </a:lvl3pPr>
            <a:lvl4pPr marL="1828800" lvl="3" indent="-304800" algn="l">
              <a:lnSpc>
                <a:spcPct val="100000"/>
              </a:lnSpc>
              <a:spcBef>
                <a:spcPts val="600"/>
              </a:spcBef>
              <a:spcAft>
                <a:spcPts val="0"/>
              </a:spcAft>
              <a:buSzPts val="1200"/>
              <a:buChar char="–"/>
              <a:defRPr sz="1200"/>
            </a:lvl4pPr>
            <a:lvl5pPr marL="2286000" lvl="4" indent="-304800" algn="l">
              <a:lnSpc>
                <a:spcPct val="100000"/>
              </a:lnSpc>
              <a:spcBef>
                <a:spcPts val="600"/>
              </a:spcBef>
              <a:spcAft>
                <a:spcPts val="0"/>
              </a:spcAft>
              <a:buSzPts val="1200"/>
              <a:buChar char="–"/>
              <a:defRPr sz="12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195"/>
        <p:cNvGrpSpPr/>
        <p:nvPr/>
      </p:nvGrpSpPr>
      <p:grpSpPr>
        <a:xfrm>
          <a:off x="0" y="0"/>
          <a:ext cx="0" cy="0"/>
          <a:chOff x="0" y="0"/>
          <a:chExt cx="0" cy="0"/>
        </a:xfrm>
      </p:grpSpPr>
      <p:sp>
        <p:nvSpPr>
          <p:cNvPr id="196" name="Google Shape;196;p26"/>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26"/>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6"/>
          <p:cNvSpPr txBox="1">
            <a:spLocks noGrp="1"/>
          </p:cNvSpPr>
          <p:nvPr>
            <p:ph type="title"/>
          </p:nvPr>
        </p:nvSpPr>
        <p:spPr>
          <a:xfrm>
            <a:off x="974872" y="0"/>
            <a:ext cx="10377711" cy="1104900"/>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6"/>
          <p:cNvSpPr txBox="1">
            <a:spLocks noGrp="1"/>
          </p:cNvSpPr>
          <p:nvPr>
            <p:ph type="body" idx="1"/>
          </p:nvPr>
        </p:nvSpPr>
        <p:spPr>
          <a:xfrm>
            <a:off x="227347" y="1815351"/>
            <a:ext cx="11700000" cy="4467600"/>
          </a:xfrm>
          <a:prstGeom prst="rect">
            <a:avLst/>
          </a:prstGeom>
          <a:noFill/>
          <a:ln>
            <a:noFill/>
          </a:ln>
        </p:spPr>
        <p:txBody>
          <a:bodyPr spcFirstLastPara="1" wrap="square" lIns="108000" tIns="72000" rIns="72000" bIns="72000" anchor="t" anchorCtr="0">
            <a:noAutofit/>
          </a:bodyPr>
          <a:lstStyle>
            <a:lvl1pPr marL="457200" lvl="0" indent="-342900" algn="l">
              <a:lnSpc>
                <a:spcPct val="90000"/>
              </a:lnSpc>
              <a:spcBef>
                <a:spcPts val="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0" name="Google Shape;200;p26"/>
          <p:cNvSpPr txBox="1">
            <a:spLocks noGrp="1"/>
          </p:cNvSpPr>
          <p:nvPr>
            <p:ph type="body" idx="2"/>
          </p:nvPr>
        </p:nvSpPr>
        <p:spPr>
          <a:xfrm>
            <a:off x="974872" y="1148607"/>
            <a:ext cx="10940903" cy="504056"/>
          </a:xfrm>
          <a:prstGeom prst="rect">
            <a:avLst/>
          </a:prstGeom>
          <a:noFill/>
          <a:ln>
            <a:noFill/>
          </a:ln>
        </p:spPr>
        <p:txBody>
          <a:bodyPr spcFirstLastPara="1" wrap="square" lIns="108000" tIns="72000" rIns="72000" bIns="72000" anchor="t" anchorCtr="0">
            <a:noAutofit/>
          </a:bodyPr>
          <a:lstStyle>
            <a:lvl1pPr marL="457200" lvl="0" indent="-368300" algn="l">
              <a:lnSpc>
                <a:spcPct val="90000"/>
              </a:lnSpc>
              <a:spcBef>
                <a:spcPts val="0"/>
              </a:spcBef>
              <a:spcAft>
                <a:spcPts val="0"/>
              </a:spcAft>
              <a:buSzPts val="2200"/>
              <a:buChar char="▪"/>
              <a:defRPr>
                <a:solidFill>
                  <a:schemeClr val="accent2"/>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1" name="Google Shape;201;p26"/>
          <p:cNvSpPr txBox="1">
            <a:spLocks noGrp="1"/>
          </p:cNvSpPr>
          <p:nvPr>
            <p:ph type="body" idx="3"/>
          </p:nvPr>
        </p:nvSpPr>
        <p:spPr>
          <a:xfrm>
            <a:off x="0" y="48742"/>
            <a:ext cx="914400" cy="914400"/>
          </a:xfrm>
          <a:prstGeom prst="rect">
            <a:avLst/>
          </a:prstGeom>
          <a:noFill/>
          <a:ln>
            <a:noFill/>
          </a:ln>
        </p:spPr>
        <p:txBody>
          <a:bodyPr spcFirstLastPara="1" wrap="square" lIns="108000" tIns="72000" rIns="72000" bIns="72000" anchor="ctr" anchorCtr="0">
            <a:normAutofit/>
          </a:bodyPr>
          <a:lstStyle>
            <a:lvl1pPr marL="457200" lvl="0" indent="-228600" algn="ctr">
              <a:lnSpc>
                <a:spcPct val="90000"/>
              </a:lnSpc>
              <a:spcBef>
                <a:spcPts val="1000"/>
              </a:spcBef>
              <a:spcAft>
                <a:spcPts val="0"/>
              </a:spcAft>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re seul">
  <p:cSld name="1_Titre seul">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Vide">
  <p:cSld name="1_Vide">
    <p:spTree>
      <p:nvGrpSpPr>
        <p:cNvPr id="1" name="Shape 2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205"/>
        <p:cNvGrpSpPr/>
        <p:nvPr/>
      </p:nvGrpSpPr>
      <p:grpSpPr>
        <a:xfrm>
          <a:off x="0" y="0"/>
          <a:ext cx="0" cy="0"/>
          <a:chOff x="0" y="0"/>
          <a:chExt cx="0" cy="0"/>
        </a:xfrm>
      </p:grpSpPr>
      <p:sp>
        <p:nvSpPr>
          <p:cNvPr id="206" name="Google Shape;206;p29"/>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9"/>
          <p:cNvSpPr txBox="1">
            <a:spLocks noGrp="1"/>
          </p:cNvSpPr>
          <p:nvPr>
            <p:ph type="body" idx="1"/>
          </p:nvPr>
        </p:nvSpPr>
        <p:spPr>
          <a:xfrm>
            <a:off x="783129" y="5278426"/>
            <a:ext cx="3296647" cy="331986"/>
          </a:xfrm>
          <a:prstGeom prst="rect">
            <a:avLst/>
          </a:prstGeom>
          <a:noFill/>
          <a:ln>
            <a:noFill/>
          </a:ln>
        </p:spPr>
        <p:txBody>
          <a:bodyPr spcFirstLastPara="1" wrap="square" lIns="108000" tIns="72000" rIns="72000" bIns="72000" anchor="ctr" anchorCtr="0">
            <a:noAutofit/>
          </a:bodyPr>
          <a:lstStyle>
            <a:lvl1pPr marL="457200" lvl="0" indent="-330200" algn="l">
              <a:lnSpc>
                <a:spcPct val="90000"/>
              </a:lnSpc>
              <a:spcBef>
                <a:spcPts val="0"/>
              </a:spcBef>
              <a:spcAft>
                <a:spcPts val="0"/>
              </a:spcAft>
              <a:buSzPts val="1600"/>
              <a:buChar char="▪"/>
              <a:defRPr sz="16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29"/>
          <p:cNvSpPr txBox="1">
            <a:spLocks noGrp="1"/>
          </p:cNvSpPr>
          <p:nvPr>
            <p:ph type="body" idx="2"/>
          </p:nvPr>
        </p:nvSpPr>
        <p:spPr>
          <a:xfrm>
            <a:off x="783129" y="3916350"/>
            <a:ext cx="3296647" cy="412363"/>
          </a:xfrm>
          <a:prstGeom prst="rect">
            <a:avLst/>
          </a:prstGeom>
          <a:noFill/>
          <a:ln>
            <a:noFill/>
          </a:ln>
        </p:spPr>
        <p:txBody>
          <a:bodyPr spcFirstLastPara="1" wrap="square" lIns="108000" tIns="72000" rIns="72000" bIns="72000" anchor="ctr" anchorCtr="0">
            <a:noAutofit/>
          </a:bodyPr>
          <a:lstStyle>
            <a:lvl1pPr marL="457200" lvl="0" indent="-355600" algn="l">
              <a:lnSpc>
                <a:spcPct val="90000"/>
              </a:lnSpc>
              <a:spcBef>
                <a:spcPts val="0"/>
              </a:spcBef>
              <a:spcAft>
                <a:spcPts val="0"/>
              </a:spcAft>
              <a:buSzPts val="2000"/>
              <a:buChar char="▪"/>
              <a:defRPr sz="2000" b="1">
                <a:solidFill>
                  <a:schemeClr val="accent2"/>
                </a:solidFill>
              </a:defRPr>
            </a:lvl1pPr>
            <a:lvl2pPr marL="914400" lvl="1" indent="-317500" algn="l">
              <a:lnSpc>
                <a:spcPct val="90000"/>
              </a:lnSpc>
              <a:spcBef>
                <a:spcPts val="600"/>
              </a:spcBef>
              <a:spcAft>
                <a:spcPts val="0"/>
              </a:spcAft>
              <a:buSzPts val="1400"/>
              <a:buChar char="▪"/>
              <a:defRPr sz="1400"/>
            </a:lvl2pPr>
            <a:lvl3pPr marL="1371600" lvl="2" indent="-304800" algn="l">
              <a:lnSpc>
                <a:spcPct val="90000"/>
              </a:lnSpc>
              <a:spcBef>
                <a:spcPts val="600"/>
              </a:spcBef>
              <a:spcAft>
                <a:spcPts val="0"/>
              </a:spcAft>
              <a:buSzPts val="1200"/>
              <a:buChar char="•"/>
              <a:defRPr sz="1200"/>
            </a:lvl3pPr>
            <a:lvl4pPr marL="1828800" lvl="3" indent="-298450" algn="l">
              <a:lnSpc>
                <a:spcPct val="90000"/>
              </a:lnSpc>
              <a:spcBef>
                <a:spcPts val="600"/>
              </a:spcBef>
              <a:spcAft>
                <a:spcPts val="0"/>
              </a:spcAft>
              <a:buSzPts val="1100"/>
              <a:buChar char="–"/>
              <a:defRPr sz="1100"/>
            </a:lvl4pPr>
            <a:lvl5pPr marL="2286000" lvl="4" indent="-298450" algn="l">
              <a:lnSpc>
                <a:spcPct val="100000"/>
              </a:lnSpc>
              <a:spcBef>
                <a:spcPts val="600"/>
              </a:spcBef>
              <a:spcAft>
                <a:spcPts val="0"/>
              </a:spcAft>
              <a:buSzPts val="1100"/>
              <a:buChar char="–"/>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29"/>
          <p:cNvSpPr txBox="1">
            <a:spLocks noGrp="1"/>
          </p:cNvSpPr>
          <p:nvPr>
            <p:ph type="body" idx="3"/>
          </p:nvPr>
        </p:nvSpPr>
        <p:spPr>
          <a:xfrm>
            <a:off x="782081" y="4344097"/>
            <a:ext cx="3304144" cy="894840"/>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0" name="Google Shape;210;p29"/>
          <p:cNvSpPr txBox="1">
            <a:spLocks noGrp="1"/>
          </p:cNvSpPr>
          <p:nvPr>
            <p:ph type="body" idx="4"/>
          </p:nvPr>
        </p:nvSpPr>
        <p:spPr>
          <a:xfrm>
            <a:off x="782081" y="5601397"/>
            <a:ext cx="3297695" cy="713864"/>
          </a:xfrm>
          <a:prstGeom prst="rect">
            <a:avLst/>
          </a:prstGeom>
          <a:noFill/>
          <a:ln>
            <a:noFill/>
          </a:ln>
        </p:spPr>
        <p:txBody>
          <a:bodyPr spcFirstLastPara="1" wrap="square" lIns="108000" tIns="72000" rIns="72000" bIns="72000" anchor="t" anchorCtr="0">
            <a:noAutofit/>
          </a:bodyPr>
          <a:lstStyle>
            <a:lvl1pPr marL="457200" lvl="0" indent="-317500" algn="l">
              <a:lnSpc>
                <a:spcPct val="100000"/>
              </a:lnSpc>
              <a:spcBef>
                <a:spcPts val="0"/>
              </a:spcBef>
              <a:spcAft>
                <a:spcPts val="0"/>
              </a:spcAft>
              <a:buSzPts val="1400"/>
              <a:buChar char="▪"/>
              <a:defRPr sz="1400">
                <a:solidFill>
                  <a:schemeClr val="dk1"/>
                </a:solidFill>
              </a:defRPr>
            </a:lvl1pPr>
            <a:lvl2pPr marL="914400" lvl="1" indent="-317500" algn="l">
              <a:lnSpc>
                <a:spcPct val="100000"/>
              </a:lnSpc>
              <a:spcBef>
                <a:spcPts val="600"/>
              </a:spcBef>
              <a:spcAft>
                <a:spcPts val="0"/>
              </a:spcAft>
              <a:buSzPts val="1400"/>
              <a:buChar char="▪"/>
              <a:defRPr sz="1400"/>
            </a:lvl2pPr>
            <a:lvl3pPr marL="1371600" lvl="2" indent="-317500" algn="l">
              <a:lnSpc>
                <a:spcPct val="100000"/>
              </a:lnSpc>
              <a:spcBef>
                <a:spcPts val="600"/>
              </a:spcBef>
              <a:spcAft>
                <a:spcPts val="0"/>
              </a:spcAft>
              <a:buSzPts val="1400"/>
              <a:buChar char="•"/>
              <a:defRPr sz="1400"/>
            </a:lvl3pPr>
            <a:lvl4pPr marL="1828800" lvl="3" indent="-317500" algn="l">
              <a:lnSpc>
                <a:spcPct val="100000"/>
              </a:lnSpc>
              <a:spcBef>
                <a:spcPts val="600"/>
              </a:spcBef>
              <a:spcAft>
                <a:spcPts val="0"/>
              </a:spcAft>
              <a:buSzPts val="1400"/>
              <a:buChar char="–"/>
              <a:defRPr sz="1400"/>
            </a:lvl4pPr>
            <a:lvl5pPr marL="2286000" lvl="4" indent="-317500" algn="l">
              <a:lnSpc>
                <a:spcPct val="100000"/>
              </a:lnSpc>
              <a:spcBef>
                <a:spcPts val="600"/>
              </a:spcBef>
              <a:spcAft>
                <a:spcPts val="0"/>
              </a:spcAft>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1" name="Google Shape;211;p29"/>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Verdana"/>
                <a:ea typeface="Verdana"/>
                <a:cs typeface="Verdana"/>
                <a:sym typeface="Verdana"/>
              </a:rPr>
              <a:t>This message contains information that may be privileged or confidential and is the property of the Capgemini Group.</a:t>
            </a:r>
            <a:br>
              <a:rPr lang="en-US" sz="800" b="0" i="0" u="none" strike="noStrike" cap="none">
                <a:solidFill>
                  <a:schemeClr val="lt1"/>
                </a:solidFill>
                <a:latin typeface="Verdana"/>
                <a:ea typeface="Verdana"/>
                <a:cs typeface="Verdana"/>
                <a:sym typeface="Verdana"/>
              </a:rPr>
            </a:br>
            <a:r>
              <a:rPr lang="en-US" sz="800" b="0" i="0" u="none" strike="noStrike" cap="none">
                <a:solidFill>
                  <a:schemeClr val="lt1"/>
                </a:solidFill>
                <a:latin typeface="Arial"/>
                <a:ea typeface="Arial"/>
                <a:cs typeface="Arial"/>
                <a:sym typeface="Arial"/>
              </a:rPr>
              <a:t>Copyright © 2019 Capgemini.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chemeClr val="lt1"/>
              </a:buClr>
              <a:buSzPts val="800"/>
              <a:buFont typeface="Arial"/>
              <a:buNone/>
            </a:pPr>
            <a:r>
              <a:rPr lang="en-US" sz="800" b="0" i="0" u="none" strike="noStrike" cap="none">
                <a:solidFill>
                  <a:schemeClr val="lt1"/>
                </a:solidFill>
                <a:latin typeface="Arial"/>
                <a:ea typeface="Arial"/>
                <a:cs typeface="Arial"/>
                <a:sym typeface="Arial"/>
              </a:rPr>
              <a:t>Rightshore</a:t>
            </a:r>
            <a:r>
              <a:rPr lang="en-US" sz="800" b="0" i="0" u="none" strike="noStrike" cap="none" baseline="30000">
                <a:solidFill>
                  <a:schemeClr val="lt1"/>
                </a:solidFill>
                <a:latin typeface="Arial"/>
                <a:ea typeface="Arial"/>
                <a:cs typeface="Arial"/>
                <a:sym typeface="Arial"/>
              </a:rPr>
              <a:t>®</a:t>
            </a:r>
            <a:r>
              <a:rPr lang="en-US" sz="800" b="0" i="0" u="none" strike="noStrike" cap="none">
                <a:solidFill>
                  <a:schemeClr val="lt1"/>
                </a:solidFill>
                <a:latin typeface="Arial"/>
                <a:ea typeface="Arial"/>
                <a:cs typeface="Arial"/>
                <a:sym typeface="Arial"/>
              </a:rPr>
              <a:t> is a trademark belonging to Capgemini.</a:t>
            </a:r>
            <a:endParaRPr sz="1400" b="0" i="0" u="none" strike="noStrike" cap="none">
              <a:solidFill>
                <a:srgbClr val="000000"/>
              </a:solidFill>
              <a:latin typeface="Arial"/>
              <a:ea typeface="Arial"/>
              <a:cs typeface="Arial"/>
              <a:sym typeface="Arial"/>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sz="1400" b="0" i="0" u="none" strike="noStrike" cap="none">
              <a:solidFill>
                <a:srgbClr val="000000"/>
              </a:solidFill>
              <a:latin typeface="Arial"/>
              <a:ea typeface="Arial"/>
              <a:cs typeface="Arial"/>
              <a:sym typeface="Arial"/>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sz="1400" b="0" i="0" u="none" strike="noStrike" cap="none">
              <a:solidFill>
                <a:srgbClr val="000000"/>
              </a:solidFill>
              <a:latin typeface="Arial"/>
              <a:ea typeface="Arial"/>
              <a:cs typeface="Arial"/>
              <a:sym typeface="Arial"/>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Clr>
                <a:srgbClr val="000000"/>
              </a:buClr>
              <a:buSzPts val="1400"/>
              <a:buFont typeface="Arial"/>
              <a:buNone/>
            </a:pPr>
            <a:r>
              <a:rPr lang="en-US" sz="1400" b="0" i="0" u="none" strike="noStrike" cap="none">
                <a:solidFill>
                  <a:schemeClr val="accent1"/>
                </a:solidFill>
                <a:latin typeface="Verdana"/>
                <a:ea typeface="Verdana"/>
                <a:cs typeface="Verdana"/>
                <a:sym typeface="Verdana"/>
              </a:rPr>
              <a:t>About Capgemini</a:t>
            </a:r>
            <a:endParaRPr sz="1400" b="0" i="0" u="none" strike="noStrike" cap="none">
              <a:solidFill>
                <a:srgbClr val="000000"/>
              </a:solidFill>
              <a:latin typeface="Arial"/>
              <a:ea typeface="Arial"/>
              <a:cs typeface="Arial"/>
              <a:sym typeface="Arial"/>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Verdana"/>
                <a:ea typeface="Verdana"/>
                <a:cs typeface="Verdana"/>
                <a:sym typeface="Verdana"/>
              </a:rPr>
              <a:t>Learn more about us at</a:t>
            </a:r>
            <a:br>
              <a:rPr lang="en-US" sz="900" b="0" i="0" u="none" strike="noStrike" cap="none">
                <a:solidFill>
                  <a:schemeClr val="dk1"/>
                </a:solidFill>
                <a:latin typeface="Verdana"/>
                <a:ea typeface="Verdana"/>
                <a:cs typeface="Verdana"/>
                <a:sym typeface="Verdana"/>
              </a:rPr>
            </a:br>
            <a:r>
              <a:rPr lang="en-US" sz="1400" b="0" i="0" u="none" strike="noStrike" cap="none">
                <a:solidFill>
                  <a:schemeClr val="accent2"/>
                </a:solidFill>
                <a:latin typeface="Verdana"/>
                <a:ea typeface="Verdana"/>
                <a:cs typeface="Verdana"/>
                <a:sym typeface="Verdana"/>
              </a:rPr>
              <a:t>www.capgemini.com </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2.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Verdana"/>
                <a:ea typeface="Verdana"/>
                <a:cs typeface="Verdana"/>
                <a:sym typeface="Verdana"/>
              </a:rPr>
              <a:t>‹#›</a:t>
            </a:fld>
            <a:endParaRPr sz="800" b="0" i="0" u="none" strike="noStrike" cap="none">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 Capgemini 2017. All rights reserved  </a:t>
            </a:r>
            <a:r>
              <a:rPr lang="en-US" sz="800" b="0" i="0" u="none" strike="noStrike" cap="none">
                <a:solidFill>
                  <a:schemeClr val="accent2"/>
                </a:solidFill>
                <a:latin typeface="Verdana"/>
                <a:ea typeface="Verdana"/>
                <a:cs typeface="Verdana"/>
                <a:sym typeface="Verdana"/>
              </a:rPr>
              <a:t>|</a:t>
            </a:r>
            <a:endParaRPr sz="1400" b="0" i="0" u="none" strike="noStrike" cap="none">
              <a:solidFill>
                <a:srgbClr val="000000"/>
              </a:solidFill>
              <a:latin typeface="Arial"/>
              <a:ea typeface="Arial"/>
              <a:cs typeface="Arial"/>
              <a:sym typeface="Arial"/>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Verdana"/>
                <a:ea typeface="Verdana"/>
                <a:cs typeface="Verdana"/>
                <a:sym typeface="Verdana"/>
              </a:rPr>
              <a:t>Presentation Title | Author | Date</a:t>
            </a:r>
            <a:endParaRPr sz="1400" b="0" i="0" u="none" strike="noStrike" cap="none">
              <a:solidFill>
                <a:srgbClr val="000000"/>
              </a:solidFill>
              <a:latin typeface="Arial"/>
              <a:ea typeface="Arial"/>
              <a:cs typeface="Arial"/>
              <a:sym typeface="Arial"/>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8" y="4"/>
            <a:ext cx="12191999" cy="1002135"/>
          </a:xfrm>
          <a:prstGeom prst="rect">
            <a:avLst/>
          </a:prstGeom>
          <a:noFill/>
          <a:ln>
            <a:noFill/>
          </a:ln>
        </p:spPr>
        <p:txBody>
          <a:bodyPr spcFirstLastPara="1" wrap="square" lIns="297525" tIns="33050" rIns="165275" bIns="33050" anchor="ctr" anchorCtr="0">
            <a:noAutofit/>
          </a:bodyPr>
          <a:lstStyle>
            <a:lvl1pPr marR="0" lvl="0" algn="l" rtl="0">
              <a:lnSpc>
                <a:spcPct val="85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7" name="Google Shape;107;p13"/>
          <p:cNvSpPr txBox="1">
            <a:spLocks noGrp="1"/>
          </p:cNvSpPr>
          <p:nvPr>
            <p:ph type="body" idx="1"/>
          </p:nvPr>
        </p:nvSpPr>
        <p:spPr>
          <a:xfrm>
            <a:off x="398028" y="1501977"/>
            <a:ext cx="11616154" cy="4636540"/>
          </a:xfrm>
          <a:prstGeom prst="rect">
            <a:avLst/>
          </a:prstGeom>
          <a:noFill/>
          <a:ln>
            <a:noFill/>
          </a:ln>
        </p:spPr>
        <p:txBody>
          <a:bodyPr spcFirstLastPara="1" wrap="square" lIns="108000" tIns="72000" rIns="72000" bIns="72000" anchor="t" anchorCtr="0">
            <a:noAutofit/>
          </a:bodyPr>
          <a:lstStyle>
            <a:lvl1pPr marL="457200" marR="0" lvl="0" indent="-368300" algn="l" rtl="0">
              <a:lnSpc>
                <a:spcPct val="90000"/>
              </a:lnSpc>
              <a:spcBef>
                <a:spcPts val="0"/>
              </a:spcBef>
              <a:spcAft>
                <a:spcPts val="0"/>
              </a:spcAft>
              <a:buClr>
                <a:schemeClr val="accent5"/>
              </a:buClr>
              <a:buSzPts val="2200"/>
              <a:buFont typeface="Noto Sans Symbols"/>
              <a:buChar char="▪"/>
              <a:defRPr sz="2200" b="0" i="0" u="none" strike="noStrike" cap="none">
                <a:solidFill>
                  <a:srgbClr val="4D4541"/>
                </a:solidFill>
                <a:latin typeface="Arial"/>
                <a:ea typeface="Arial"/>
                <a:cs typeface="Arial"/>
                <a:sym typeface="Arial"/>
              </a:defRPr>
            </a:lvl1pPr>
            <a:lvl2pPr marL="914400" marR="0" lvl="1" indent="-342900" algn="l" rtl="0">
              <a:lnSpc>
                <a:spcPct val="90000"/>
              </a:lnSpc>
              <a:spcBef>
                <a:spcPts val="600"/>
              </a:spcBef>
              <a:spcAft>
                <a:spcPts val="0"/>
              </a:spcAft>
              <a:buClr>
                <a:schemeClr val="accent3"/>
              </a:buClr>
              <a:buSzPts val="1800"/>
              <a:buFont typeface="Noto Sans Symbols"/>
              <a:buChar char="▪"/>
              <a:defRPr sz="1800" b="0" i="0" u="none" strike="noStrike" cap="none">
                <a:solidFill>
                  <a:srgbClr val="4D4541"/>
                </a:solidFill>
                <a:latin typeface="Arial"/>
                <a:ea typeface="Arial"/>
                <a:cs typeface="Arial"/>
                <a:sym typeface="Arial"/>
              </a:defRPr>
            </a:lvl2pPr>
            <a:lvl3pPr marL="1371600" marR="0" lvl="2" indent="-330200" algn="l" rtl="0">
              <a:lnSpc>
                <a:spcPct val="90000"/>
              </a:lnSpc>
              <a:spcBef>
                <a:spcPts val="600"/>
              </a:spcBef>
              <a:spcAft>
                <a:spcPts val="0"/>
              </a:spcAft>
              <a:buClr>
                <a:schemeClr val="accent2"/>
              </a:buClr>
              <a:buSzPts val="1600"/>
              <a:buFont typeface="Arial"/>
              <a:buChar char="•"/>
              <a:defRPr sz="1600" b="0" i="0" u="none" strike="noStrike" cap="none">
                <a:solidFill>
                  <a:srgbClr val="4D4541"/>
                </a:solidFill>
                <a:latin typeface="Arial"/>
                <a:ea typeface="Arial"/>
                <a:cs typeface="Arial"/>
                <a:sym typeface="Arial"/>
              </a:defRPr>
            </a:lvl3pPr>
            <a:lvl4pPr marL="1828800" marR="0" lvl="3" indent="-317500" algn="l" rtl="0">
              <a:lnSpc>
                <a:spcPct val="90000"/>
              </a:lnSpc>
              <a:spcBef>
                <a:spcPts val="600"/>
              </a:spcBef>
              <a:spcAft>
                <a:spcPts val="0"/>
              </a:spcAft>
              <a:buClr>
                <a:schemeClr val="lt2"/>
              </a:buClr>
              <a:buSzPts val="1400"/>
              <a:buFont typeface="Arial"/>
              <a:buChar char="–"/>
              <a:defRPr sz="1400" b="0" i="0" u="none" strike="noStrike" cap="none">
                <a:solidFill>
                  <a:srgbClr val="4D4541"/>
                </a:solidFill>
                <a:latin typeface="Arial"/>
                <a:ea typeface="Arial"/>
                <a:cs typeface="Arial"/>
                <a:sym typeface="Arial"/>
              </a:defRPr>
            </a:lvl4pPr>
            <a:lvl5pPr marL="2286000" marR="0" lvl="4" indent="-336550" algn="l" rtl="0">
              <a:lnSpc>
                <a:spcPct val="100000"/>
              </a:lnSpc>
              <a:spcBef>
                <a:spcPts val="600"/>
              </a:spcBef>
              <a:spcAft>
                <a:spcPts val="0"/>
              </a:spcAft>
              <a:buClr>
                <a:srgbClr val="B1B1B1"/>
              </a:buClr>
              <a:buSzPts val="1700"/>
              <a:buFont typeface="Arial"/>
              <a:buChar char="–"/>
              <a:defRPr sz="1700" b="0" i="0" u="none" strike="noStrike" cap="none">
                <a:solidFill>
                  <a:srgbClr val="494949"/>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8" name="Google Shape;108;p13"/>
          <p:cNvSpPr/>
          <p:nvPr/>
        </p:nvSpPr>
        <p:spPr>
          <a:xfrm>
            <a:off x="9" y="676402"/>
            <a:ext cx="12191999" cy="728122"/>
          </a:xfrm>
          <a:custGeom>
            <a:avLst/>
            <a:gdLst/>
            <a:ahLst/>
            <a:cxnLst/>
            <a:rect l="l" t="t" r="r" b="b"/>
            <a:pathLst>
              <a:path w="3118" h="205" extrusionOk="0">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a:noFill/>
          </a:ln>
          <a:effectLst>
            <a:outerShdw blurRad="50800" dist="25400" dir="5400000" algn="t" rotWithShape="0">
              <a:srgbClr val="000000">
                <a:alpha val="30588"/>
              </a:srgbClr>
            </a:outerShdw>
          </a:effectLst>
        </p:spPr>
        <p:txBody>
          <a:bodyPr spcFirstLastPara="1" wrap="square" lIns="99550" tIns="49775" rIns="99550" bIns="497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09" name="Google Shape;109;p13"/>
          <p:cNvCxnSpPr/>
          <p:nvPr/>
        </p:nvCxnSpPr>
        <p:spPr>
          <a:xfrm rot="10800000">
            <a:off x="9" y="6362700"/>
            <a:ext cx="12191999" cy="0"/>
          </a:xfrm>
          <a:prstGeom prst="straightConnector1">
            <a:avLst/>
          </a:prstGeom>
          <a:noFill/>
          <a:ln w="9525" cap="flat" cmpd="sng">
            <a:solidFill>
              <a:schemeClr val="accent5"/>
            </a:solidFill>
            <a:prstDash val="solid"/>
            <a:round/>
            <a:headEnd type="none" w="sm" len="sm"/>
            <a:tailEnd type="none" w="sm" len="sm"/>
          </a:ln>
        </p:spPr>
      </p:cxnSp>
      <p:grpSp>
        <p:nvGrpSpPr>
          <p:cNvPr id="110" name="Google Shape;110;p13"/>
          <p:cNvGrpSpPr/>
          <p:nvPr/>
        </p:nvGrpSpPr>
        <p:grpSpPr>
          <a:xfrm>
            <a:off x="11501102" y="171573"/>
            <a:ext cx="419436" cy="388988"/>
            <a:chOff x="11501102" y="171573"/>
            <a:chExt cx="419436" cy="388988"/>
          </a:xfrm>
        </p:grpSpPr>
        <p:sp>
          <p:nvSpPr>
            <p:cNvPr id="111" name="Google Shape;111;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3" name="Google Shape;113;p13"/>
          <p:cNvSpPr/>
          <p:nvPr/>
        </p:nvSpPr>
        <p:spPr>
          <a:xfrm>
            <a:off x="8297642" y="6623414"/>
            <a:ext cx="3274639" cy="183503"/>
          </a:xfrm>
          <a:prstGeom prst="rect">
            <a:avLst/>
          </a:prstGeom>
          <a:noFill/>
          <a:ln>
            <a:noFill/>
          </a:ln>
        </p:spPr>
        <p:txBody>
          <a:bodyPr spcFirstLastPara="1" wrap="square" lIns="35975" tIns="35975" rIns="35975" bIns="35975" anchor="b" anchorCtr="0">
            <a:noAutofit/>
          </a:bodyPr>
          <a:lstStyle/>
          <a:p>
            <a:pPr marL="0" marR="0" lvl="0" indent="0" algn="r" rtl="0">
              <a:lnSpc>
                <a:spcPct val="90000"/>
              </a:lnSpc>
              <a:spcBef>
                <a:spcPts val="0"/>
              </a:spcBef>
              <a:spcAft>
                <a:spcPts val="0"/>
              </a:spcAft>
              <a:buClr>
                <a:schemeClr val="dk2"/>
              </a:buClr>
              <a:buSzPts val="700"/>
              <a:buFont typeface="Arial"/>
              <a:buNone/>
            </a:pPr>
            <a:r>
              <a:rPr lang="en-US" sz="700" b="0" i="0" u="none" strike="noStrike" cap="none">
                <a:solidFill>
                  <a:schemeClr val="dk2"/>
                </a:solidFill>
                <a:latin typeface="Arial"/>
                <a:ea typeface="Arial"/>
                <a:cs typeface="Arial"/>
                <a:sym typeface="Arial"/>
              </a:rPr>
              <a:t>Copyright © Capgemini 2018. All Rights Reserved</a:t>
            </a:r>
            <a:endParaRPr sz="1400" b="0" i="0" u="none" strike="noStrike" cap="none">
              <a:solidFill>
                <a:srgbClr val="000000"/>
              </a:solidFill>
              <a:latin typeface="Arial"/>
              <a:ea typeface="Arial"/>
              <a:cs typeface="Arial"/>
              <a:sym typeface="Arial"/>
            </a:endParaRPr>
          </a:p>
        </p:txBody>
      </p:sp>
      <p:grpSp>
        <p:nvGrpSpPr>
          <p:cNvPr id="114" name="Google Shape;114;p13"/>
          <p:cNvGrpSpPr/>
          <p:nvPr/>
        </p:nvGrpSpPr>
        <p:grpSpPr>
          <a:xfrm>
            <a:off x="11501102" y="171573"/>
            <a:ext cx="419436" cy="388988"/>
            <a:chOff x="11501102" y="171573"/>
            <a:chExt cx="419436" cy="388988"/>
          </a:xfrm>
        </p:grpSpPr>
        <p:sp>
          <p:nvSpPr>
            <p:cNvPr id="115" name="Google Shape;115;p13"/>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13"/>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117" name="Google Shape;117;p13"/>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rgbClr val="A5A5A5"/>
                </a:solidFill>
                <a:latin typeface="Arial"/>
                <a:ea typeface="Arial"/>
                <a:cs typeface="Arial"/>
                <a:sym typeface="Arial"/>
              </a:rPr>
              <a:t>‹#›</a:t>
            </a:fld>
            <a:endParaRPr sz="800" b="0" i="0" u="none" strike="noStrike" cap="none">
              <a:solidFill>
                <a:srgbClr val="A5A5A5"/>
              </a:solidFill>
              <a:latin typeface="Arial"/>
              <a:ea typeface="Arial"/>
              <a:cs typeface="Arial"/>
              <a:sym typeface="Arial"/>
            </a:endParaRPr>
          </a:p>
        </p:txBody>
      </p:sp>
      <p:sp>
        <p:nvSpPr>
          <p:cNvPr id="118" name="Google Shape;118;p13"/>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i="0" u="none" strike="noStrike" cap="none">
                <a:solidFill>
                  <a:srgbClr val="A5A5A5"/>
                </a:solidFill>
                <a:latin typeface="Arial"/>
                <a:ea typeface="Arial"/>
                <a:cs typeface="Arial"/>
                <a:sym typeface="Arial"/>
              </a:rPr>
              <a:t>PresentationTitle | Author | Date</a:t>
            </a:r>
            <a:endParaRPr sz="1400" b="0" i="0" u="none" strike="noStrike" cap="none">
              <a:solidFill>
                <a:srgbClr val="000000"/>
              </a:solidFill>
              <a:latin typeface="Arial"/>
              <a:ea typeface="Arial"/>
              <a:cs typeface="Arial"/>
              <a:sym typeface="Arial"/>
            </a:endParaRPr>
          </a:p>
        </p:txBody>
      </p:sp>
      <p:grpSp>
        <p:nvGrpSpPr>
          <p:cNvPr id="119" name="Google Shape;119;p13"/>
          <p:cNvGrpSpPr/>
          <p:nvPr/>
        </p:nvGrpSpPr>
        <p:grpSpPr>
          <a:xfrm>
            <a:off x="12355040" y="33161"/>
            <a:ext cx="360000" cy="1800000"/>
            <a:chOff x="12355040" y="33161"/>
            <a:chExt cx="360000" cy="1800000"/>
          </a:xfrm>
        </p:grpSpPr>
        <p:sp>
          <p:nvSpPr>
            <p:cNvPr id="120" name="Google Shape;120;p13"/>
            <p:cNvSpPr/>
            <p:nvPr/>
          </p:nvSpPr>
          <p:spPr>
            <a:xfrm>
              <a:off x="12355040" y="33161"/>
              <a:ext cx="360000" cy="360000"/>
            </a:xfrm>
            <a:prstGeom prst="rect">
              <a:avLst/>
            </a:prstGeom>
            <a:solidFill>
              <a:srgbClr val="0070A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1" name="Google Shape;121;p13"/>
            <p:cNvSpPr/>
            <p:nvPr/>
          </p:nvSpPr>
          <p:spPr>
            <a:xfrm>
              <a:off x="12355040" y="393161"/>
              <a:ext cx="360000" cy="3600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2" name="Google Shape;122;p13"/>
            <p:cNvSpPr/>
            <p:nvPr/>
          </p:nvSpPr>
          <p:spPr>
            <a:xfrm>
              <a:off x="12355040" y="753161"/>
              <a:ext cx="360000" cy="360000"/>
            </a:xfrm>
            <a:prstGeom prst="rect">
              <a:avLst/>
            </a:prstGeom>
            <a:solidFill>
              <a:srgbClr val="2B0A3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3" name="Google Shape;123;p13"/>
            <p:cNvSpPr/>
            <p:nvPr/>
          </p:nvSpPr>
          <p:spPr>
            <a:xfrm>
              <a:off x="12355040" y="1113161"/>
              <a:ext cx="360000" cy="360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4" name="Google Shape;124;p13"/>
            <p:cNvSpPr/>
            <p:nvPr/>
          </p:nvSpPr>
          <p:spPr>
            <a:xfrm>
              <a:off x="12355040" y="1473161"/>
              <a:ext cx="360000" cy="36000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grpSp>
        <p:nvGrpSpPr>
          <p:cNvPr id="125" name="Google Shape;125;p13"/>
          <p:cNvGrpSpPr/>
          <p:nvPr/>
        </p:nvGrpSpPr>
        <p:grpSpPr>
          <a:xfrm>
            <a:off x="12355040" y="1954479"/>
            <a:ext cx="360000" cy="4875772"/>
            <a:chOff x="12355040" y="1954479"/>
            <a:chExt cx="360000" cy="4875772"/>
          </a:xfrm>
        </p:grpSpPr>
        <p:sp>
          <p:nvSpPr>
            <p:cNvPr id="126" name="Google Shape;126;p13"/>
            <p:cNvSpPr/>
            <p:nvPr/>
          </p:nvSpPr>
          <p:spPr>
            <a:xfrm>
              <a:off x="12355040" y="1954479"/>
              <a:ext cx="360000" cy="360000"/>
            </a:xfrm>
            <a:prstGeom prst="rect">
              <a:avLst/>
            </a:prstGeom>
            <a:solidFill>
              <a:srgbClr val="80B8D6"/>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7" name="Google Shape;127;p13"/>
            <p:cNvSpPr/>
            <p:nvPr/>
          </p:nvSpPr>
          <p:spPr>
            <a:xfrm>
              <a:off x="12355040" y="2301846"/>
              <a:ext cx="360000" cy="360000"/>
            </a:xfrm>
            <a:prstGeom prst="rect">
              <a:avLst/>
            </a:prstGeom>
            <a:solidFill>
              <a:srgbClr val="88D5ED"/>
            </a:solidFill>
            <a:ln>
              <a:noFill/>
            </a:ln>
          </p:spPr>
          <p:txBody>
            <a:bodyPr spcFirstLastPara="1" wrap="square" lIns="0" tIns="0" rIns="0" bIns="0" anchor="ctr" anchorCtr="0">
              <a:noAutofit/>
            </a:bodyPr>
            <a:lstStyle/>
            <a:p>
              <a:pPr marL="58738"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8" name="Google Shape;128;p13"/>
            <p:cNvSpPr/>
            <p:nvPr/>
          </p:nvSpPr>
          <p:spPr>
            <a:xfrm>
              <a:off x="12355040" y="5080782"/>
              <a:ext cx="360000" cy="360000"/>
            </a:xfrm>
            <a:prstGeom prst="rect">
              <a:avLst/>
            </a:prstGeom>
            <a:solidFill>
              <a:srgbClr val="6D64C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29" name="Google Shape;129;p13"/>
            <p:cNvSpPr/>
            <p:nvPr/>
          </p:nvSpPr>
          <p:spPr>
            <a:xfrm>
              <a:off x="12355040" y="6470251"/>
              <a:ext cx="360000" cy="360000"/>
            </a:xfrm>
            <a:prstGeom prst="rect">
              <a:avLst/>
            </a:prstGeom>
            <a:solidFill>
              <a:srgbClr val="FF632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0" name="Google Shape;130;p13"/>
            <p:cNvSpPr/>
            <p:nvPr/>
          </p:nvSpPr>
          <p:spPr>
            <a:xfrm>
              <a:off x="12355040" y="4038681"/>
              <a:ext cx="360000" cy="360000"/>
            </a:xfrm>
            <a:prstGeom prst="rect">
              <a:avLst/>
            </a:prstGeom>
            <a:solidFill>
              <a:srgbClr val="C8FF1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1" name="Google Shape;131;p13"/>
            <p:cNvSpPr/>
            <p:nvPr/>
          </p:nvSpPr>
          <p:spPr>
            <a:xfrm>
              <a:off x="12355040" y="4733415"/>
              <a:ext cx="360000" cy="360000"/>
            </a:xfrm>
            <a:prstGeom prst="rect">
              <a:avLst/>
            </a:prstGeom>
            <a:solidFill>
              <a:srgbClr val="7E39B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2" name="Google Shape;132;p13"/>
            <p:cNvSpPr/>
            <p:nvPr/>
          </p:nvSpPr>
          <p:spPr>
            <a:xfrm>
              <a:off x="12355040" y="3691314"/>
              <a:ext cx="360000" cy="360000"/>
            </a:xfrm>
            <a:prstGeom prst="rect">
              <a:avLst/>
            </a:prstGeom>
            <a:solidFill>
              <a:srgbClr val="00C37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3" name="Google Shape;133;p13"/>
            <p:cNvSpPr/>
            <p:nvPr/>
          </p:nvSpPr>
          <p:spPr>
            <a:xfrm>
              <a:off x="12355040" y="2649213"/>
              <a:ext cx="360000" cy="360000"/>
            </a:xfrm>
            <a:prstGeom prst="rect">
              <a:avLst/>
            </a:prstGeom>
            <a:solidFill>
              <a:srgbClr val="15636B"/>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4" name="Google Shape;134;p13"/>
            <p:cNvSpPr/>
            <p:nvPr/>
          </p:nvSpPr>
          <p:spPr>
            <a:xfrm>
              <a:off x="12355040" y="2996580"/>
              <a:ext cx="360000" cy="360000"/>
            </a:xfrm>
            <a:prstGeom prst="rect">
              <a:avLst/>
            </a:prstGeom>
            <a:solidFill>
              <a:srgbClr val="0F999C"/>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5" name="Google Shape;135;p13"/>
            <p:cNvSpPr/>
            <p:nvPr/>
          </p:nvSpPr>
          <p:spPr>
            <a:xfrm>
              <a:off x="12355040" y="3343947"/>
              <a:ext cx="360000" cy="360000"/>
            </a:xfrm>
            <a:prstGeom prst="rect">
              <a:avLst/>
            </a:prstGeom>
            <a:solidFill>
              <a:srgbClr val="01D1D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6" name="Google Shape;136;p13"/>
            <p:cNvSpPr/>
            <p:nvPr/>
          </p:nvSpPr>
          <p:spPr>
            <a:xfrm>
              <a:off x="12355040" y="6122883"/>
              <a:ext cx="360000" cy="360000"/>
            </a:xfrm>
            <a:prstGeom prst="rect">
              <a:avLst/>
            </a:prstGeom>
            <a:solidFill>
              <a:srgbClr val="FF7E83"/>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7" name="Google Shape;137;p13"/>
            <p:cNvSpPr/>
            <p:nvPr/>
          </p:nvSpPr>
          <p:spPr>
            <a:xfrm>
              <a:off x="12355040" y="5775516"/>
              <a:ext cx="360000" cy="360000"/>
            </a:xfrm>
            <a:prstGeom prst="rect">
              <a:avLst/>
            </a:prstGeom>
            <a:solidFill>
              <a:srgbClr val="CB298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8" name="Google Shape;138;p13"/>
            <p:cNvSpPr/>
            <p:nvPr/>
          </p:nvSpPr>
          <p:spPr>
            <a:xfrm>
              <a:off x="12355040" y="5428149"/>
              <a:ext cx="360000" cy="360000"/>
            </a:xfrm>
            <a:prstGeom prst="rect">
              <a:avLst/>
            </a:prstGeom>
            <a:solidFill>
              <a:srgbClr val="86086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139" name="Google Shape;139;p13"/>
            <p:cNvSpPr/>
            <p:nvPr/>
          </p:nvSpPr>
          <p:spPr>
            <a:xfrm>
              <a:off x="12355040" y="4386048"/>
              <a:ext cx="360000" cy="360000"/>
            </a:xfrm>
            <a:prstGeom prst="rect">
              <a:avLst/>
            </a:prstGeom>
            <a:solidFill>
              <a:srgbClr val="4701A7"/>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foodys-sandbox.mxapps.io/login.html?profile=Responsive"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sushant-kamble-926456238" TargetMode="External"/><Relationship Id="rId5" Type="http://schemas.openxmlformats.org/officeDocument/2006/relationships/hyperlink" Target="https://soupkitchen3101-sandbox.mxapps.io/index.html?profile=Responsive" TargetMode="External"/><Relationship Id="rId4" Type="http://schemas.openxmlformats.org/officeDocument/2006/relationships/image" Target="../media/image11.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aphicFrame>
        <p:nvGraphicFramePr>
          <p:cNvPr id="216" name="Google Shape;216;p1"/>
          <p:cNvGraphicFramePr/>
          <p:nvPr>
            <p:extLst>
              <p:ext uri="{D42A27DB-BD31-4B8C-83A1-F6EECF244321}">
                <p14:modId xmlns:p14="http://schemas.microsoft.com/office/powerpoint/2010/main" val="1051827423"/>
              </p:ext>
            </p:extLst>
          </p:nvPr>
        </p:nvGraphicFramePr>
        <p:xfrm>
          <a:off x="9242029" y="1112930"/>
          <a:ext cx="2822971" cy="5745070"/>
        </p:xfrm>
        <a:graphic>
          <a:graphicData uri="http://schemas.openxmlformats.org/drawingml/2006/table">
            <a:tbl>
              <a:tblPr firstRow="1" bandRow="1">
                <a:noFill/>
                <a:tableStyleId>{31B48571-C88C-446E-928A-09C4FC2164AF}</a:tableStyleId>
              </a:tblPr>
              <a:tblGrid>
                <a:gridCol w="921088">
                  <a:extLst>
                    <a:ext uri="{9D8B030D-6E8A-4147-A177-3AD203B41FA5}">
                      <a16:colId xmlns:a16="http://schemas.microsoft.com/office/drawing/2014/main" val="20000"/>
                    </a:ext>
                  </a:extLst>
                </a:gridCol>
                <a:gridCol w="1901883">
                  <a:extLst>
                    <a:ext uri="{9D8B030D-6E8A-4147-A177-3AD203B41FA5}">
                      <a16:colId xmlns:a16="http://schemas.microsoft.com/office/drawing/2014/main" val="20001"/>
                    </a:ext>
                  </a:extLst>
                </a:gridCol>
              </a:tblGrid>
              <a:tr h="834443">
                <a:tc>
                  <a:txBody>
                    <a:bodyPr/>
                    <a:lstStyle/>
                    <a:p>
                      <a:pPr marL="0" lvl="0" indent="0" algn="l" rtl="0">
                        <a:lnSpc>
                          <a:spcPct val="115000"/>
                        </a:lnSpc>
                        <a:spcBef>
                          <a:spcPts val="0"/>
                        </a:spcBef>
                        <a:spcAft>
                          <a:spcPts val="0"/>
                        </a:spcAft>
                        <a:buClr>
                          <a:schemeClr val="dk1"/>
                        </a:buClr>
                        <a:buSzPts val="1100"/>
                        <a:buFont typeface="Arial"/>
                        <a:buNone/>
                      </a:pPr>
                      <a:r>
                        <a:rPr lang="en-US" sz="800" b="0" dirty="0" err="1"/>
                        <a:t>Mendix</a:t>
                      </a:r>
                      <a:endParaRPr sz="800" b="0" dirty="0"/>
                    </a:p>
                    <a:p>
                      <a:pPr marL="0" marR="0" lvl="0" indent="0" algn="l" rtl="0">
                        <a:lnSpc>
                          <a:spcPct val="100000"/>
                        </a:lnSpc>
                        <a:spcBef>
                          <a:spcPts val="0"/>
                        </a:spcBef>
                        <a:spcAft>
                          <a:spcPts val="0"/>
                        </a:spcAft>
                        <a:buNone/>
                      </a:pPr>
                      <a:endParaRPr lang="en-IN" sz="800" b="0" dirty="0"/>
                    </a:p>
                    <a:p>
                      <a:pPr marL="0" marR="0" lvl="0" indent="0" algn="l" rtl="0">
                        <a:lnSpc>
                          <a:spcPct val="100000"/>
                        </a:lnSpc>
                        <a:spcBef>
                          <a:spcPts val="0"/>
                        </a:spcBef>
                        <a:spcAft>
                          <a:spcPts val="0"/>
                        </a:spcAft>
                        <a:buNone/>
                      </a:pPr>
                      <a:endParaRPr lang="en-IN" sz="800" b="0" dirty="0"/>
                    </a:p>
                    <a:p>
                      <a:pPr marL="0" marR="0" lvl="0" indent="0" algn="l" rtl="0">
                        <a:lnSpc>
                          <a:spcPct val="100000"/>
                        </a:lnSpc>
                        <a:spcBef>
                          <a:spcPts val="0"/>
                        </a:spcBef>
                        <a:spcAft>
                          <a:spcPts val="0"/>
                        </a:spcAft>
                        <a:buClr>
                          <a:srgbClr val="000000"/>
                        </a:buClr>
                        <a:buSzPts val="800"/>
                        <a:buFont typeface="Arial"/>
                        <a:buNone/>
                      </a:pPr>
                      <a:endParaRPr lang="en-US" sz="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Service Now</a:t>
                      </a:r>
                    </a:p>
                    <a:p>
                      <a:pPr marL="0" marR="0" lvl="0" indent="0" algn="l" rtl="0">
                        <a:lnSpc>
                          <a:spcPct val="100000"/>
                        </a:lnSpc>
                        <a:spcBef>
                          <a:spcPts val="0"/>
                        </a:spcBef>
                        <a:spcAft>
                          <a:spcPts val="0"/>
                        </a:spcAft>
                        <a:buNone/>
                      </a:pPr>
                      <a:endParaRPr sz="800" b="0" dirty="0"/>
                    </a:p>
                  </a:txBody>
                  <a:tcPr marL="91450" marR="91450" marT="45725" marB="45725"/>
                </a:tc>
                <a:tc>
                  <a:txBody>
                    <a:bodyPr/>
                    <a:lstStyle/>
                    <a:p>
                      <a:pPr marL="0" lvl="0" indent="0" algn="l" rtl="0">
                        <a:lnSpc>
                          <a:spcPct val="115000"/>
                        </a:lnSpc>
                        <a:spcBef>
                          <a:spcPts val="0"/>
                        </a:spcBef>
                        <a:spcAft>
                          <a:spcPts val="0"/>
                        </a:spcAft>
                        <a:buNone/>
                      </a:pPr>
                      <a:r>
                        <a:rPr lang="en-US" sz="800" b="0" dirty="0"/>
                        <a:t>Web application Development in </a:t>
                      </a:r>
                      <a:r>
                        <a:rPr lang="en-US" sz="800" b="0" dirty="0" err="1"/>
                        <a:t>Mendix</a:t>
                      </a:r>
                      <a:endParaRPr lang="en-US" sz="800" b="0" dirty="0"/>
                    </a:p>
                    <a:p>
                      <a:pPr marL="0" marR="0" lvl="0" indent="0" algn="l" rtl="0">
                        <a:lnSpc>
                          <a:spcPct val="100000"/>
                        </a:lnSpc>
                        <a:spcBef>
                          <a:spcPts val="0"/>
                        </a:spcBef>
                        <a:spcAft>
                          <a:spcPts val="0"/>
                        </a:spcAft>
                        <a:buClr>
                          <a:schemeClr val="dk1"/>
                        </a:buClr>
                        <a:buSzPts val="700"/>
                        <a:buFont typeface="Verdana"/>
                        <a:buNone/>
                      </a:pPr>
                      <a:endParaRPr lang="en-IN" sz="800" b="0" i="0" u="none" strike="noStrike" cap="none" dirty="0">
                        <a:solidFill>
                          <a:srgbClr val="000000"/>
                        </a:solidFill>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chemeClr val="dk1"/>
                        </a:buClr>
                        <a:buSzPts val="700"/>
                        <a:buFont typeface="Verdana"/>
                        <a:buNone/>
                        <a:tabLst/>
                        <a:defRPr/>
                      </a:pPr>
                      <a:r>
                        <a:rPr lang="en-IN" sz="800" b="0" dirty="0"/>
                        <a:t>Web application Development in ServiceNow</a:t>
                      </a:r>
                    </a:p>
                    <a:p>
                      <a:pPr marL="0" lvl="0" indent="0" algn="l" rtl="0">
                        <a:lnSpc>
                          <a:spcPct val="115000"/>
                        </a:lnSpc>
                        <a:spcBef>
                          <a:spcPts val="0"/>
                        </a:spcBef>
                        <a:spcAft>
                          <a:spcPts val="0"/>
                        </a:spcAft>
                        <a:buNone/>
                      </a:pPr>
                      <a:endParaRPr sz="800" b="0" dirty="0"/>
                    </a:p>
                  </a:txBody>
                  <a:tcPr marL="91450" marR="91450" marT="45725" marB="45725"/>
                </a:tc>
                <a:extLst>
                  <a:ext uri="{0D108BD9-81ED-4DB2-BD59-A6C34878D82A}">
                    <a16:rowId xmlns:a16="http://schemas.microsoft.com/office/drawing/2014/main" val="10000"/>
                  </a:ext>
                </a:extLst>
              </a:tr>
              <a:tr h="366299">
                <a:tc>
                  <a:txBody>
                    <a:bodyPr/>
                    <a:lstStyle/>
                    <a:p>
                      <a:pPr marL="0" marR="0" lvl="0" indent="0" algn="l" rtl="0">
                        <a:lnSpc>
                          <a:spcPct val="100000"/>
                        </a:lnSpc>
                        <a:spcBef>
                          <a:spcPts val="0"/>
                        </a:spcBef>
                        <a:spcAft>
                          <a:spcPts val="0"/>
                        </a:spcAft>
                        <a:buClr>
                          <a:srgbClr val="000000"/>
                        </a:buClr>
                        <a:buSzPts val="800"/>
                        <a:buFont typeface="Arial"/>
                        <a:buNone/>
                      </a:pPr>
                      <a:r>
                        <a:rPr lang="en-US" sz="800" b="0" u="none" strike="noStrike" cap="none" dirty="0"/>
                        <a:t>Java 8</a:t>
                      </a:r>
                    </a:p>
                  </a:txBody>
                  <a:tcPr marL="91450" marR="91450" marT="45725" marB="45725"/>
                </a:tc>
                <a:tc>
                  <a:txBody>
                    <a:bodyPr/>
                    <a:lstStyle/>
                    <a:p>
                      <a:pPr marL="0" marR="0" lvl="0" indent="0" algn="l" rtl="0">
                        <a:lnSpc>
                          <a:spcPct val="100000"/>
                        </a:lnSpc>
                        <a:spcBef>
                          <a:spcPts val="0"/>
                        </a:spcBef>
                        <a:spcAft>
                          <a:spcPts val="0"/>
                        </a:spcAft>
                        <a:buClr>
                          <a:schemeClr val="dk1"/>
                        </a:buClr>
                        <a:buSzPts val="700"/>
                        <a:buFont typeface="Verdana"/>
                        <a:buNone/>
                      </a:pPr>
                      <a:r>
                        <a:rPr lang="en-US" sz="800" b="0" u="none" strike="noStrike" cap="none" dirty="0"/>
                        <a:t>Java Basics, OOPS, Generics, Collections, Arrays, Loops</a:t>
                      </a:r>
                      <a:endParaRPr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10001"/>
                  </a:ext>
                </a:extLst>
              </a:tr>
              <a:tr h="2443691">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000000"/>
                          </a:solidFill>
                          <a:latin typeface="Verdana"/>
                          <a:ea typeface="Verdana"/>
                          <a:cs typeface="Verdana"/>
                          <a:sym typeface="Verdana"/>
                        </a:rPr>
                        <a:t>Database</a:t>
                      </a:r>
                      <a:endParaRPr sz="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800" b="1" i="0" u="none" strike="noStrike" cap="none" dirty="0">
                          <a:solidFill>
                            <a:srgbClr val="000000"/>
                          </a:solidFill>
                          <a:latin typeface="Verdana"/>
                          <a:ea typeface="Verdana"/>
                          <a:cs typeface="Verdana"/>
                          <a:sym typeface="Verdana"/>
                        </a:rPr>
                        <a:t>Oracle  SQL</a:t>
                      </a:r>
                    </a:p>
                    <a:p>
                      <a:pPr marL="0" marR="0" lvl="0" indent="0" algn="l" rtl="0">
                        <a:lnSpc>
                          <a:spcPct val="100000"/>
                        </a:lnSpc>
                        <a:spcBef>
                          <a:spcPts val="0"/>
                        </a:spcBef>
                        <a:spcAft>
                          <a:spcPts val="0"/>
                        </a:spcAft>
                        <a:buClr>
                          <a:srgbClr val="000000"/>
                        </a:buClr>
                        <a:buSzPts val="700"/>
                        <a:buFont typeface="Arial"/>
                        <a:buNone/>
                      </a:pPr>
                      <a:endParaRPr lang="en-US" sz="800" b="1" i="0" u="none" strike="noStrike" cap="none" dirty="0">
                        <a:solidFill>
                          <a:srgbClr val="000000"/>
                        </a:solidFill>
                        <a:latin typeface="Verdana"/>
                        <a:ea typeface="Verdana"/>
                        <a:cs typeface="Verdana"/>
                        <a:sym typeface="Verdana"/>
                      </a:endParaRPr>
                    </a:p>
                    <a:p>
                      <a:pPr marL="171450" marR="0" lvl="0" indent="-171450" algn="l" rtl="0">
                        <a:lnSpc>
                          <a:spcPct val="100000"/>
                        </a:lnSpc>
                        <a:spcBef>
                          <a:spcPts val="0"/>
                        </a:spcBef>
                        <a:spcAft>
                          <a:spcPts val="0"/>
                        </a:spcAft>
                        <a:buClr>
                          <a:srgbClr val="000000"/>
                        </a:buClr>
                        <a:buSzPts val="700"/>
                        <a:buFont typeface="Arial" panose="020B0604020202020204" pitchFamily="34" charset="0"/>
                        <a:buChar char="•"/>
                      </a:pPr>
                      <a:r>
                        <a:rPr lang="en-US" sz="800" b="0" i="0" u="none" strike="noStrike" cap="none" dirty="0">
                          <a:solidFill>
                            <a:srgbClr val="000000"/>
                          </a:solidFill>
                          <a:latin typeface="Verdana"/>
                          <a:ea typeface="Verdana"/>
                          <a:cs typeface="Verdana"/>
                          <a:sym typeface="Verdana"/>
                        </a:rPr>
                        <a:t>Good understanding of RDBMS concepts like constraints.</a:t>
                      </a:r>
                    </a:p>
                    <a:p>
                      <a:pPr marL="171450" marR="0" lvl="0" indent="-171450" algn="l" rtl="0">
                        <a:lnSpc>
                          <a:spcPct val="100000"/>
                        </a:lnSpc>
                        <a:spcBef>
                          <a:spcPts val="0"/>
                        </a:spcBef>
                        <a:spcAft>
                          <a:spcPts val="0"/>
                        </a:spcAft>
                        <a:buClr>
                          <a:srgbClr val="000000"/>
                        </a:buClr>
                        <a:buSzPts val="700"/>
                        <a:buFont typeface="Arial" panose="020B0604020202020204" pitchFamily="34" charset="0"/>
                        <a:buChar char="•"/>
                      </a:pPr>
                      <a:r>
                        <a:rPr lang="en-US" sz="800" b="0" i="0" u="none" strike="noStrike" cap="none" dirty="0">
                          <a:solidFill>
                            <a:srgbClr val="000000"/>
                          </a:solidFill>
                          <a:latin typeface="Verdana"/>
                          <a:ea typeface="Verdana"/>
                          <a:cs typeface="Verdana"/>
                          <a:sym typeface="Verdana"/>
                        </a:rPr>
                        <a:t>Normalization, Tables, etc.</a:t>
                      </a:r>
                    </a:p>
                    <a:p>
                      <a:pPr marL="171450" marR="0" lvl="0" indent="-171450" algn="l" rtl="0">
                        <a:lnSpc>
                          <a:spcPct val="100000"/>
                        </a:lnSpc>
                        <a:spcBef>
                          <a:spcPts val="0"/>
                        </a:spcBef>
                        <a:spcAft>
                          <a:spcPts val="0"/>
                        </a:spcAft>
                        <a:buClr>
                          <a:srgbClr val="000000"/>
                        </a:buClr>
                        <a:buSzPts val="700"/>
                        <a:buFont typeface="Arial" panose="020B0604020202020204" pitchFamily="34" charset="0"/>
                        <a:buChar char="•"/>
                      </a:pPr>
                      <a:r>
                        <a:rPr lang="en-US" sz="800" b="0" i="0" u="none" strike="noStrike" cap="none" dirty="0">
                          <a:solidFill>
                            <a:srgbClr val="000000"/>
                          </a:solidFill>
                          <a:latin typeface="Verdana"/>
                          <a:ea typeface="Verdana"/>
                          <a:cs typeface="Verdana"/>
                          <a:sym typeface="Verdana"/>
                        </a:rPr>
                        <a:t>Excellent knowledge of writing SQL queries.</a:t>
                      </a:r>
                    </a:p>
                    <a:p>
                      <a:pPr marL="171450" marR="0" lvl="0" indent="-171450" algn="l" rtl="0">
                        <a:lnSpc>
                          <a:spcPct val="100000"/>
                        </a:lnSpc>
                        <a:spcBef>
                          <a:spcPts val="0"/>
                        </a:spcBef>
                        <a:spcAft>
                          <a:spcPts val="0"/>
                        </a:spcAft>
                        <a:buClr>
                          <a:srgbClr val="000000"/>
                        </a:buClr>
                        <a:buSzPts val="700"/>
                        <a:buFont typeface="Arial" panose="020B0604020202020204" pitchFamily="34" charset="0"/>
                        <a:buChar char="•"/>
                      </a:pPr>
                      <a:r>
                        <a:rPr lang="en-US" sz="800" b="0" i="0" u="none" strike="noStrike" cap="none" dirty="0">
                          <a:solidFill>
                            <a:srgbClr val="000000"/>
                          </a:solidFill>
                          <a:latin typeface="Verdana"/>
                          <a:ea typeface="Verdana"/>
                          <a:cs typeface="Verdana"/>
                          <a:sym typeface="Verdana"/>
                        </a:rPr>
                        <a:t>Good understanding of SQL concepts like Grouping, Subqueries, Functions, etc.</a:t>
                      </a:r>
                    </a:p>
                    <a:p>
                      <a:pPr marL="171450" marR="0" lvl="0" indent="-171450" algn="l" rtl="0">
                        <a:lnSpc>
                          <a:spcPct val="100000"/>
                        </a:lnSpc>
                        <a:spcBef>
                          <a:spcPts val="0"/>
                        </a:spcBef>
                        <a:spcAft>
                          <a:spcPts val="0"/>
                        </a:spcAft>
                        <a:buClr>
                          <a:srgbClr val="000000"/>
                        </a:buClr>
                        <a:buSzPts val="700"/>
                        <a:buFont typeface="Arial" panose="020B0604020202020204" pitchFamily="34" charset="0"/>
                        <a:buChar char="•"/>
                      </a:pPr>
                      <a:r>
                        <a:rPr lang="en-US" sz="800" b="0" i="0" u="none" strike="noStrike" cap="none" dirty="0">
                          <a:solidFill>
                            <a:srgbClr val="000000"/>
                          </a:solidFill>
                          <a:latin typeface="Verdana"/>
                          <a:ea typeface="Verdana"/>
                          <a:cs typeface="Verdana"/>
                          <a:sym typeface="Verdana"/>
                        </a:rPr>
                        <a:t>Solid understanding of SQL Joins (Inner joins, Left joins and Right joins, and full Joins).</a:t>
                      </a:r>
                    </a:p>
                    <a:p>
                      <a:pPr marL="171450" marR="0" lvl="0" indent="-171450" algn="l" rtl="0">
                        <a:lnSpc>
                          <a:spcPct val="100000"/>
                        </a:lnSpc>
                        <a:spcBef>
                          <a:spcPts val="0"/>
                        </a:spcBef>
                        <a:spcAft>
                          <a:spcPts val="0"/>
                        </a:spcAft>
                        <a:buClr>
                          <a:srgbClr val="000000"/>
                        </a:buClr>
                        <a:buSzPts val="700"/>
                        <a:buFont typeface="Arial" panose="020B0604020202020204" pitchFamily="34" charset="0"/>
                        <a:buChar char="•"/>
                      </a:pPr>
                      <a:r>
                        <a:rPr lang="en-US" sz="800" b="0" i="0" u="none" strike="noStrike" cap="none" dirty="0">
                          <a:solidFill>
                            <a:srgbClr val="000000"/>
                          </a:solidFill>
                          <a:latin typeface="Verdana"/>
                          <a:ea typeface="Verdana"/>
                          <a:cs typeface="Verdana"/>
                          <a:sym typeface="Verdana"/>
                        </a:rPr>
                        <a:t>Good knowledge of DDL, DML, and TCL.</a:t>
                      </a:r>
                    </a:p>
                    <a:p>
                      <a:pPr marL="0" marR="0" lvl="0" indent="0" algn="l" rtl="0">
                        <a:lnSpc>
                          <a:spcPct val="100000"/>
                        </a:lnSpc>
                        <a:spcBef>
                          <a:spcPts val="0"/>
                        </a:spcBef>
                        <a:spcAft>
                          <a:spcPts val="0"/>
                        </a:spcAft>
                        <a:buClr>
                          <a:srgbClr val="000000"/>
                        </a:buClr>
                        <a:buSzPts val="700"/>
                        <a:buFont typeface="Arial"/>
                        <a:buNone/>
                      </a:pPr>
                      <a:endParaRPr lang="en-US" sz="800" b="0" i="0" u="none" strike="noStrike" cap="none" dirty="0">
                        <a:solidFill>
                          <a:srgbClr val="000000"/>
                        </a:solidFill>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en-US" sz="800" b="1" i="0" u="none" strike="noStrike" cap="none" dirty="0">
                          <a:solidFill>
                            <a:srgbClr val="000000"/>
                          </a:solidFill>
                          <a:latin typeface="Verdana"/>
                          <a:ea typeface="Verdana"/>
                          <a:cs typeface="Verdana"/>
                          <a:sym typeface="Verdana"/>
                        </a:rPr>
                        <a:t>MongoDB</a:t>
                      </a:r>
                      <a:r>
                        <a:rPr lang="en-US" sz="800" b="0" i="0" u="none" strike="noStrike" cap="none" dirty="0">
                          <a:solidFill>
                            <a:srgbClr val="000000"/>
                          </a:solidFill>
                          <a:latin typeface="Verdana"/>
                          <a:ea typeface="Verdana"/>
                          <a:cs typeface="Verdana"/>
                          <a:sym typeface="Verdana"/>
                        </a:rPr>
                        <a:t> No SQL Basics</a:t>
                      </a:r>
                      <a:endParaRPr lang="en-US" sz="800" u="none" strike="noStrike" cap="none" dirty="0"/>
                    </a:p>
                    <a:p>
                      <a:pPr marL="0" marR="0" lvl="0" indent="0" algn="l" rtl="0">
                        <a:lnSpc>
                          <a:spcPct val="100000"/>
                        </a:lnSpc>
                        <a:spcBef>
                          <a:spcPts val="0"/>
                        </a:spcBef>
                        <a:spcAft>
                          <a:spcPts val="0"/>
                        </a:spcAft>
                        <a:buClr>
                          <a:srgbClr val="000000"/>
                        </a:buClr>
                        <a:buSzPts val="700"/>
                        <a:buFont typeface="Arial"/>
                        <a:buNone/>
                      </a:pPr>
                      <a:endParaRPr sz="800" u="none" strike="noStrike" cap="none" dirty="0"/>
                    </a:p>
                  </a:txBody>
                  <a:tcPr marL="91450" marR="91450" marT="45725" marB="45725"/>
                </a:tc>
                <a:extLst>
                  <a:ext uri="{0D108BD9-81ED-4DB2-BD59-A6C34878D82A}">
                    <a16:rowId xmlns:a16="http://schemas.microsoft.com/office/drawing/2014/main" val="10009"/>
                  </a:ext>
                </a:extLst>
              </a:tr>
              <a:tr h="441639">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UI Tech</a:t>
                      </a:r>
                      <a:endParaRPr sz="800" u="none" strike="noStrike" cap="none"/>
                    </a:p>
                  </a:txBody>
                  <a:tcPr marL="91450" marR="91450" marT="45725" marB="45725"/>
                </a:tc>
                <a:tc>
                  <a:txBody>
                    <a:bodyPr/>
                    <a:lstStyle/>
                    <a:p>
                      <a:pPr marL="0" marR="0" lvl="1" indent="0" algn="l" rtl="0">
                        <a:lnSpc>
                          <a:spcPct val="100000"/>
                        </a:lnSpc>
                        <a:spcBef>
                          <a:spcPts val="0"/>
                        </a:spcBef>
                        <a:spcAft>
                          <a:spcPts val="0"/>
                        </a:spcAft>
                        <a:buClr>
                          <a:schemeClr val="dk1"/>
                        </a:buClr>
                        <a:buSzPts val="700"/>
                        <a:buFont typeface="Arial"/>
                        <a:buNone/>
                      </a:pPr>
                      <a:r>
                        <a:rPr lang="en-US" sz="800" u="none" strike="noStrike" cap="none" dirty="0">
                          <a:solidFill>
                            <a:schemeClr val="dk1"/>
                          </a:solidFill>
                          <a:latin typeface="Verdana"/>
                          <a:ea typeface="Verdana"/>
                          <a:cs typeface="Verdana"/>
                          <a:sym typeface="Verdana"/>
                        </a:rPr>
                        <a:t>HTML 5 &amp; CSS 3,JavaScript, ES6,</a:t>
                      </a:r>
                      <a:endParaRPr sz="800" u="none" strike="noStrike" cap="none" dirty="0"/>
                    </a:p>
                    <a:p>
                      <a:pPr marL="0" marR="0" lvl="1" indent="0" algn="l" rtl="0">
                        <a:lnSpc>
                          <a:spcPct val="100000"/>
                        </a:lnSpc>
                        <a:spcBef>
                          <a:spcPts val="0"/>
                        </a:spcBef>
                        <a:spcAft>
                          <a:spcPts val="0"/>
                        </a:spcAft>
                        <a:buClr>
                          <a:schemeClr val="dk1"/>
                        </a:buClr>
                        <a:buSzPts val="700"/>
                        <a:buFont typeface="Arial"/>
                        <a:buNone/>
                      </a:pPr>
                      <a:r>
                        <a:rPr lang="en-US" sz="800" u="none" strike="noStrike" cap="none" dirty="0">
                          <a:solidFill>
                            <a:schemeClr val="dk1"/>
                          </a:solidFill>
                          <a:latin typeface="Verdana"/>
                          <a:ea typeface="Verdana"/>
                          <a:cs typeface="Verdana"/>
                          <a:sym typeface="Verdana"/>
                        </a:rPr>
                        <a:t>Reusable templates, Optimized UI Designed</a:t>
                      </a:r>
                      <a:endParaRPr sz="800" u="none" strike="noStrike" cap="none" dirty="0"/>
                    </a:p>
                  </a:txBody>
                  <a:tcPr marL="91450" marR="91450" marT="45725" marB="45725"/>
                </a:tc>
                <a:extLst>
                  <a:ext uri="{0D108BD9-81ED-4DB2-BD59-A6C34878D82A}">
                    <a16:rowId xmlns:a16="http://schemas.microsoft.com/office/drawing/2014/main" val="10010"/>
                  </a:ext>
                </a:extLst>
              </a:tr>
              <a:tr h="559407">
                <a:tc>
                  <a:txBody>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Verdana"/>
                          <a:ea typeface="Verdana"/>
                          <a:cs typeface="Verdana"/>
                          <a:sym typeface="Verdana"/>
                        </a:rPr>
                        <a:t>Tools</a:t>
                      </a:r>
                      <a:endParaRPr sz="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800" b="0" i="0" u="none" strike="noStrike" cap="none" dirty="0">
                          <a:solidFill>
                            <a:srgbClr val="000000"/>
                          </a:solidFill>
                          <a:latin typeface="Verdana"/>
                          <a:ea typeface="Verdana"/>
                          <a:cs typeface="Verdana"/>
                          <a:sym typeface="Verdana"/>
                        </a:rPr>
                        <a:t>Git, Git-Bash, </a:t>
                      </a:r>
                      <a:r>
                        <a:rPr lang="en-US" sz="800" b="0" i="0" u="none" strike="noStrike" cap="none" dirty="0" err="1">
                          <a:solidFill>
                            <a:srgbClr val="000000"/>
                          </a:solidFill>
                          <a:latin typeface="Verdana"/>
                          <a:ea typeface="Verdana"/>
                          <a:cs typeface="Verdana"/>
                          <a:sym typeface="Verdana"/>
                        </a:rPr>
                        <a:t>Mendix</a:t>
                      </a:r>
                      <a:r>
                        <a:rPr lang="en-US" sz="800" b="0" i="0" u="none" strike="noStrike" cap="none" dirty="0">
                          <a:solidFill>
                            <a:srgbClr val="000000"/>
                          </a:solidFill>
                          <a:latin typeface="Verdana"/>
                          <a:ea typeface="Verdana"/>
                          <a:cs typeface="Verdana"/>
                          <a:sym typeface="Verdana"/>
                        </a:rPr>
                        <a:t> Studio Pro, UI Builder, and Service Portal in ServiceNow, Microsoft VS Code, Eclipse, etc.</a:t>
                      </a:r>
                    </a:p>
                  </a:txBody>
                  <a:tcPr marL="91450" marR="91450" marT="45725" marB="45725"/>
                </a:tc>
                <a:extLst>
                  <a:ext uri="{0D108BD9-81ED-4DB2-BD59-A6C34878D82A}">
                    <a16:rowId xmlns:a16="http://schemas.microsoft.com/office/drawing/2014/main" val="10011"/>
                  </a:ext>
                </a:extLst>
              </a:tr>
              <a:tr h="441639">
                <a:tc>
                  <a:txBody>
                    <a:bodyPr/>
                    <a:lstStyle/>
                    <a:p>
                      <a:pPr marL="0" marR="0" lvl="0" indent="0" algn="l" defTabSz="914400" rtl="0" eaLnBrk="1" fontAlgn="auto" latinLnBrk="0" hangingPunct="1">
                        <a:lnSpc>
                          <a:spcPct val="100000"/>
                        </a:lnSpc>
                        <a:spcBef>
                          <a:spcPts val="0"/>
                        </a:spcBef>
                        <a:spcAft>
                          <a:spcPts val="0"/>
                        </a:spcAft>
                        <a:buClr>
                          <a:schemeClr val="dk1"/>
                        </a:buClr>
                        <a:buSzPts val="800"/>
                        <a:buFont typeface="Verdana"/>
                        <a:buNone/>
                        <a:tabLst/>
                        <a:defRPr/>
                      </a:pPr>
                      <a:r>
                        <a:rPr lang="en-US" sz="800" b="0" i="0" u="none" strike="noStrike" cap="none" dirty="0">
                          <a:solidFill>
                            <a:srgbClr val="000000"/>
                          </a:solidFill>
                          <a:latin typeface="Verdana"/>
                          <a:ea typeface="Verdana"/>
                          <a:cs typeface="Verdana"/>
                          <a:sym typeface="Verdana"/>
                        </a:rPr>
                        <a:t>Add on Skills </a:t>
                      </a:r>
                    </a:p>
                    <a:p>
                      <a:pPr marL="0" marR="0" lvl="0" indent="0" algn="l" rtl="0">
                        <a:lnSpc>
                          <a:spcPct val="100000"/>
                        </a:lnSpc>
                        <a:spcBef>
                          <a:spcPts val="0"/>
                        </a:spcBef>
                        <a:spcAft>
                          <a:spcPts val="0"/>
                        </a:spcAft>
                        <a:buClr>
                          <a:schemeClr val="dk1"/>
                        </a:buClr>
                        <a:buSzPts val="800"/>
                        <a:buFont typeface="Verdana"/>
                        <a:buNone/>
                      </a:pPr>
                      <a:endParaRPr lang="en-US"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en-US" sz="800" u="none" strike="noStrike" cap="none" dirty="0"/>
                        <a:t>Understanding of OS, Computer Network, SDLC</a:t>
                      </a:r>
                      <a:endParaRPr lang="en-US" sz="800" b="0" i="0" u="none" strike="noStrike" cap="none" dirty="0">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700"/>
                        <a:buFont typeface="Arial"/>
                        <a:buNone/>
                      </a:pPr>
                      <a:endParaRPr lang="en-US"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3558970839"/>
                  </a:ext>
                </a:extLst>
              </a:tr>
              <a:tr h="243351">
                <a:tc>
                  <a:txBody>
                    <a:bodyPr/>
                    <a:lstStyle/>
                    <a:p>
                      <a:pPr marL="0" marR="0" lvl="0" indent="0" algn="l" rtl="0">
                        <a:lnSpc>
                          <a:spcPct val="100000"/>
                        </a:lnSpc>
                        <a:spcBef>
                          <a:spcPts val="0"/>
                        </a:spcBef>
                        <a:spcAft>
                          <a:spcPts val="0"/>
                        </a:spcAft>
                        <a:buClr>
                          <a:schemeClr val="dk1"/>
                        </a:buClr>
                        <a:buSzPts val="800"/>
                        <a:buFont typeface="Verdana"/>
                        <a:buNone/>
                      </a:pPr>
                      <a:r>
                        <a:rPr lang="en-US" sz="800" b="0" i="0" u="none" strike="noStrike" cap="none" dirty="0">
                          <a:solidFill>
                            <a:srgbClr val="000000"/>
                          </a:solidFill>
                          <a:latin typeface="Verdana"/>
                          <a:ea typeface="Verdana"/>
                          <a:cs typeface="Verdana"/>
                          <a:sym typeface="Verdana"/>
                        </a:rPr>
                        <a:t>JavaScript</a:t>
                      </a: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r>
                        <a:rPr lang="en-US" sz="800" b="0" i="0" u="none" strike="noStrike" cap="none" dirty="0">
                          <a:solidFill>
                            <a:srgbClr val="000000"/>
                          </a:solidFill>
                          <a:latin typeface="Verdana"/>
                          <a:ea typeface="Verdana"/>
                          <a:cs typeface="Verdana"/>
                          <a:sym typeface="Verdana"/>
                        </a:rPr>
                        <a:t>Basic knowledge of </a:t>
                      </a:r>
                      <a:r>
                        <a:rPr lang="en-US" sz="800" b="0" i="0" u="none" strike="noStrike" cap="none" dirty="0" err="1">
                          <a:solidFill>
                            <a:srgbClr val="000000"/>
                          </a:solidFill>
                          <a:latin typeface="Verdana"/>
                          <a:ea typeface="Verdana"/>
                          <a:cs typeface="Verdana"/>
                          <a:sym typeface="Verdana"/>
                        </a:rPr>
                        <a:t>javascript</a:t>
                      </a:r>
                      <a:endParaRPr lang="en-US"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2778654839"/>
                  </a:ext>
                </a:extLst>
              </a:tr>
              <a:tr h="248156">
                <a:tc>
                  <a:txBody>
                    <a:bodyPr/>
                    <a:lstStyle/>
                    <a:p>
                      <a:pPr marL="0" marR="0" lvl="0" indent="0" algn="l" rtl="0">
                        <a:lnSpc>
                          <a:spcPct val="100000"/>
                        </a:lnSpc>
                        <a:spcBef>
                          <a:spcPts val="0"/>
                        </a:spcBef>
                        <a:spcAft>
                          <a:spcPts val="0"/>
                        </a:spcAft>
                        <a:buClr>
                          <a:schemeClr val="dk1"/>
                        </a:buClr>
                        <a:buSzPts val="800"/>
                        <a:buFont typeface="Verdana"/>
                        <a:buNone/>
                      </a:pPr>
                      <a:endParaRPr lang="en-US" sz="800" b="0" i="0" u="none" strike="noStrike" cap="none" dirty="0">
                        <a:solidFill>
                          <a:srgbClr val="000000"/>
                        </a:solidFill>
                        <a:latin typeface="Verdana"/>
                        <a:ea typeface="Verdana"/>
                        <a:cs typeface="Verdana"/>
                        <a:sym typeface="Verdan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700"/>
                        <a:buFont typeface="Arial"/>
                        <a:buNone/>
                      </a:pPr>
                      <a:endParaRPr lang="en-US" sz="800" b="0" i="0" u="none" strike="noStrike" cap="none" dirty="0">
                        <a:solidFill>
                          <a:srgbClr val="000000"/>
                        </a:solidFill>
                        <a:latin typeface="Verdana"/>
                        <a:ea typeface="Verdana"/>
                        <a:cs typeface="Verdana"/>
                        <a:sym typeface="Verdana"/>
                      </a:endParaRPr>
                    </a:p>
                  </a:txBody>
                  <a:tcPr marL="91450" marR="91450" marT="45725" marB="45725"/>
                </a:tc>
                <a:extLst>
                  <a:ext uri="{0D108BD9-81ED-4DB2-BD59-A6C34878D82A}">
                    <a16:rowId xmlns:a16="http://schemas.microsoft.com/office/drawing/2014/main" val="95367021"/>
                  </a:ext>
                </a:extLst>
              </a:tr>
            </a:tbl>
          </a:graphicData>
        </a:graphic>
      </p:graphicFrame>
      <p:sp>
        <p:nvSpPr>
          <p:cNvPr id="217" name="Google Shape;217;p1"/>
          <p:cNvSpPr txBox="1">
            <a:spLocks noGrp="1"/>
          </p:cNvSpPr>
          <p:nvPr>
            <p:ph type="body" idx="1"/>
          </p:nvPr>
        </p:nvSpPr>
        <p:spPr>
          <a:xfrm>
            <a:off x="4846525" y="2854771"/>
            <a:ext cx="4008437" cy="2546008"/>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000"/>
              <a:buNone/>
            </a:pPr>
            <a:r>
              <a:rPr lang="en-IN" sz="800" b="1" dirty="0"/>
              <a:t>Food Ordering Application</a:t>
            </a:r>
            <a:endParaRPr lang="en-IN" sz="800" dirty="0"/>
          </a:p>
          <a:p>
            <a:pPr marL="0" lvl="0" indent="0" algn="l" rtl="0">
              <a:lnSpc>
                <a:spcPct val="114000"/>
              </a:lnSpc>
              <a:spcBef>
                <a:spcPts val="1000"/>
              </a:spcBef>
              <a:spcAft>
                <a:spcPts val="0"/>
              </a:spcAft>
              <a:buClr>
                <a:schemeClr val="dk1"/>
              </a:buClr>
              <a:buSzPts val="1000"/>
              <a:buNone/>
            </a:pPr>
            <a:r>
              <a:rPr lang="en-IN" sz="800" dirty="0"/>
              <a:t>Completed end-to-end case study of Food Ordering Application using </a:t>
            </a:r>
            <a:r>
              <a:rPr lang="en-IN" sz="800" dirty="0" err="1"/>
              <a:t>Mendix</a:t>
            </a:r>
            <a:r>
              <a:rPr lang="en-IN" sz="800" dirty="0"/>
              <a:t> where user can add food items in cart create and cancel orders, and admin can add a menu to the database.</a:t>
            </a:r>
            <a:endParaRPr lang="en-IN" sz="800" b="1" dirty="0"/>
          </a:p>
          <a:p>
            <a:pPr marL="0" lvl="0" indent="0" algn="l" rtl="0">
              <a:lnSpc>
                <a:spcPct val="114000"/>
              </a:lnSpc>
              <a:spcBef>
                <a:spcPts val="1000"/>
              </a:spcBef>
              <a:spcAft>
                <a:spcPts val="0"/>
              </a:spcAft>
              <a:buClr>
                <a:schemeClr val="dk1"/>
              </a:buClr>
              <a:buSzPts val="1100"/>
              <a:buFont typeface="Arial"/>
              <a:buNone/>
            </a:pPr>
            <a:r>
              <a:rPr lang="en-IN" sz="800" b="1" dirty="0"/>
              <a:t>Soup kitchen Application </a:t>
            </a:r>
          </a:p>
          <a:p>
            <a:pPr marL="0" lvl="0" indent="0" algn="l" rtl="0">
              <a:lnSpc>
                <a:spcPct val="114000"/>
              </a:lnSpc>
              <a:spcBef>
                <a:spcPts val="1000"/>
              </a:spcBef>
              <a:spcAft>
                <a:spcPts val="0"/>
              </a:spcAft>
              <a:buClr>
                <a:schemeClr val="dk1"/>
              </a:buClr>
              <a:buSzPts val="1100"/>
              <a:buFont typeface="Arial"/>
              <a:buNone/>
            </a:pPr>
            <a:r>
              <a:rPr lang="en-IN" sz="800" dirty="0"/>
              <a:t>Created Soup Kitchen Application using </a:t>
            </a:r>
            <a:r>
              <a:rPr lang="en-IN" sz="800" dirty="0" err="1"/>
              <a:t>Mendix</a:t>
            </a:r>
            <a:r>
              <a:rPr lang="en-IN" sz="800" dirty="0"/>
              <a:t> where user can Order Food and Admin can add ingredients to the database and can check if all the ingredients are available to cook the dish ordered by the user</a:t>
            </a:r>
          </a:p>
          <a:p>
            <a:pPr marL="0" lvl="0" indent="0" algn="l" rtl="0">
              <a:lnSpc>
                <a:spcPct val="114000"/>
              </a:lnSpc>
              <a:spcBef>
                <a:spcPts val="1000"/>
              </a:spcBef>
              <a:spcAft>
                <a:spcPts val="0"/>
              </a:spcAft>
              <a:buClr>
                <a:schemeClr val="dk1"/>
              </a:buClr>
              <a:buSzPts val="1100"/>
              <a:buFont typeface="Arial"/>
              <a:buNone/>
            </a:pPr>
            <a:r>
              <a:rPr lang="en-IN" sz="800" b="1" dirty="0"/>
              <a:t>Online Test Management system </a:t>
            </a:r>
          </a:p>
          <a:p>
            <a:pPr marL="0" lvl="0" indent="0" algn="l" rtl="0">
              <a:lnSpc>
                <a:spcPct val="114000"/>
              </a:lnSpc>
              <a:spcBef>
                <a:spcPts val="1000"/>
              </a:spcBef>
              <a:spcAft>
                <a:spcPts val="0"/>
              </a:spcAft>
              <a:buClr>
                <a:schemeClr val="dk1"/>
              </a:buClr>
              <a:buSzPts val="1100"/>
              <a:buFont typeface="Arial"/>
              <a:buNone/>
            </a:pPr>
            <a:r>
              <a:rPr lang="en-IN" sz="800" dirty="0"/>
              <a:t>Created Online Test Management Application using ServiceNow where the user can create an account login into that account, Add tests, View Result Responses, </a:t>
            </a:r>
            <a:r>
              <a:rPr lang="en-IN" sz="800" dirty="0">
                <a:latin typeface="Verdana" panose="020B0604030504040204" pitchFamily="34" charset="0"/>
                <a:ea typeface="Verdana" panose="020B0604030504040204" pitchFamily="34" charset="0"/>
                <a:cs typeface="Arial"/>
                <a:sym typeface="Arial"/>
              </a:rPr>
              <a:t>User Details </a:t>
            </a:r>
          </a:p>
          <a:p>
            <a:pPr marL="0" lvl="0" indent="0" algn="l" rtl="0">
              <a:lnSpc>
                <a:spcPct val="114000"/>
              </a:lnSpc>
              <a:spcBef>
                <a:spcPts val="1000"/>
              </a:spcBef>
              <a:spcAft>
                <a:spcPts val="0"/>
              </a:spcAft>
              <a:buClr>
                <a:schemeClr val="dk1"/>
              </a:buClr>
              <a:buSzPts val="1100"/>
              <a:buFont typeface="Arial"/>
              <a:buNone/>
            </a:pPr>
            <a:endParaRPr lang="en-IN" sz="1100" dirty="0">
              <a:latin typeface="Arial"/>
              <a:ea typeface="Arial"/>
              <a:cs typeface="Arial"/>
              <a:sym typeface="Arial"/>
            </a:endParaRPr>
          </a:p>
          <a:p>
            <a:pPr marL="0" lvl="0" indent="0" algn="l" rtl="0">
              <a:lnSpc>
                <a:spcPct val="114000"/>
              </a:lnSpc>
              <a:spcBef>
                <a:spcPts val="1000"/>
              </a:spcBef>
              <a:spcAft>
                <a:spcPts val="0"/>
              </a:spcAft>
              <a:buClr>
                <a:schemeClr val="dk1"/>
              </a:buClr>
              <a:buSzPts val="1100"/>
              <a:buFont typeface="Arial"/>
              <a:buNone/>
            </a:pPr>
            <a:r>
              <a:rPr lang="en-IN" sz="1100" dirty="0">
                <a:latin typeface="Arial"/>
                <a:ea typeface="Arial"/>
                <a:cs typeface="Arial"/>
                <a:sym typeface="Arial"/>
              </a:rPr>
              <a:t>•</a:t>
            </a:r>
            <a:r>
              <a:rPr lang="en-IN" sz="1100" dirty="0"/>
              <a:t> </a:t>
            </a:r>
            <a:r>
              <a:rPr lang="en-IN" b="1" dirty="0"/>
              <a:t>Completed </a:t>
            </a:r>
            <a:r>
              <a:rPr lang="en-IN" b="1" dirty="0" err="1"/>
              <a:t>Mendix</a:t>
            </a:r>
            <a:r>
              <a:rPr lang="en-IN" b="1" dirty="0"/>
              <a:t> Rapid  Development Certification and ServiceNow Development training.</a:t>
            </a:r>
            <a:endParaRPr lang="en-IN" dirty="0"/>
          </a:p>
          <a:p>
            <a:pPr marL="0" lvl="0" indent="0" algn="l" rtl="0">
              <a:lnSpc>
                <a:spcPct val="114000"/>
              </a:lnSpc>
              <a:spcBef>
                <a:spcPts val="1000"/>
              </a:spcBef>
              <a:spcAft>
                <a:spcPts val="0"/>
              </a:spcAft>
              <a:buClr>
                <a:schemeClr val="dk1"/>
              </a:buClr>
              <a:buSzPts val="1100"/>
              <a:buFont typeface="Arial"/>
              <a:buNone/>
            </a:pPr>
            <a:r>
              <a:rPr lang="en-IN" dirty="0">
                <a:latin typeface="Verdana" panose="020B0604030504040204" pitchFamily="34" charset="0"/>
                <a:ea typeface="Verdana" panose="020B0604030504040204" pitchFamily="34" charset="0"/>
                <a:cs typeface="Arial"/>
                <a:sym typeface="Arial"/>
              </a:rPr>
              <a:t>•</a:t>
            </a:r>
            <a:r>
              <a:rPr lang="en-IN" b="1" dirty="0">
                <a:latin typeface="Verdana" panose="020B0604030504040204" pitchFamily="34" charset="0"/>
                <a:ea typeface="Verdana" panose="020B0604030504040204" pitchFamily="34" charset="0"/>
                <a:cs typeface="Arial"/>
                <a:sym typeface="Arial"/>
              </a:rPr>
              <a:t>JAVA Development certification </a:t>
            </a:r>
            <a:r>
              <a:rPr lang="en-IN" b="1" dirty="0" err="1">
                <a:latin typeface="Verdana" panose="020B0604030504040204" pitchFamily="34" charset="0"/>
                <a:ea typeface="Verdana" panose="020B0604030504040204" pitchFamily="34" charset="0"/>
                <a:cs typeface="Arial"/>
                <a:sym typeface="Arial"/>
              </a:rPr>
              <a:t>Qspider</a:t>
            </a:r>
            <a:endParaRPr lang="en-IN" b="1" dirty="0">
              <a:latin typeface="Verdana" panose="020B0604030504040204" pitchFamily="34" charset="0"/>
              <a:ea typeface="Verdana" panose="020B0604030504040204" pitchFamily="34" charset="0"/>
            </a:endParaRPr>
          </a:p>
          <a:p>
            <a:pPr marL="0" lvl="0" indent="0" algn="l" rtl="0">
              <a:lnSpc>
                <a:spcPct val="114000"/>
              </a:lnSpc>
              <a:spcBef>
                <a:spcPts val="1000"/>
              </a:spcBef>
              <a:spcAft>
                <a:spcPts val="0"/>
              </a:spcAft>
              <a:buClr>
                <a:schemeClr val="dk1"/>
              </a:buClr>
              <a:buSzPts val="1000"/>
              <a:buNone/>
            </a:pPr>
            <a:r>
              <a:rPr lang="en-IN" b="1" dirty="0"/>
              <a:t> </a:t>
            </a: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b="1"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dirty="0"/>
          </a:p>
          <a:p>
            <a:pPr marL="0" lvl="0" indent="0" algn="l" rtl="0">
              <a:lnSpc>
                <a:spcPct val="114000"/>
              </a:lnSpc>
              <a:spcBef>
                <a:spcPts val="1000"/>
              </a:spcBef>
              <a:spcAft>
                <a:spcPts val="0"/>
              </a:spcAft>
              <a:buClr>
                <a:schemeClr val="dk1"/>
              </a:buClr>
              <a:buSzPts val="1000"/>
              <a:buNone/>
            </a:pPr>
            <a:endParaRPr lang="en-IN" b="1" dirty="0"/>
          </a:p>
          <a:p>
            <a:pPr marL="0" lvl="0" indent="0" algn="l" rtl="0">
              <a:lnSpc>
                <a:spcPct val="114000"/>
              </a:lnSpc>
              <a:spcBef>
                <a:spcPts val="1000"/>
              </a:spcBef>
              <a:spcAft>
                <a:spcPts val="0"/>
              </a:spcAft>
              <a:buClr>
                <a:schemeClr val="dk1"/>
              </a:buClr>
              <a:buSzPts val="1000"/>
              <a:buNone/>
            </a:pPr>
            <a:br>
              <a:rPr lang="en-IN" dirty="0"/>
            </a:br>
            <a:br>
              <a:rPr lang="en-IN" dirty="0"/>
            </a:br>
            <a:endParaRPr lang="en-IN" dirty="0"/>
          </a:p>
        </p:txBody>
      </p:sp>
      <p:sp>
        <p:nvSpPr>
          <p:cNvPr id="218" name="Google Shape;218;p1"/>
          <p:cNvSpPr txBox="1">
            <a:spLocks noGrp="1"/>
          </p:cNvSpPr>
          <p:nvPr>
            <p:ph type="body" idx="3"/>
          </p:nvPr>
        </p:nvSpPr>
        <p:spPr>
          <a:xfrm>
            <a:off x="2467050" y="717443"/>
            <a:ext cx="6056312" cy="322262"/>
          </a:xfrm>
          <a:prstGeom prst="rect">
            <a:avLst/>
          </a:prstGeom>
          <a:noFill/>
          <a:ln>
            <a:noFill/>
          </a:ln>
        </p:spPr>
        <p:txBody>
          <a:bodyPr spcFirstLastPara="1" wrap="square" lIns="0" tIns="0" rIns="0" bIns="0" anchor="t" anchorCtr="0">
            <a:noAutofit/>
          </a:bodyPr>
          <a:lstStyle/>
          <a:p>
            <a:pPr marL="0" lvl="0" indent="0" algn="l" rtl="0">
              <a:lnSpc>
                <a:spcPct val="157142"/>
              </a:lnSpc>
              <a:spcBef>
                <a:spcPts val="0"/>
              </a:spcBef>
              <a:spcAft>
                <a:spcPts val="0"/>
              </a:spcAft>
              <a:buClr>
                <a:schemeClr val="lt1"/>
              </a:buClr>
              <a:buSzPts val="1400"/>
              <a:buNone/>
            </a:pPr>
            <a:r>
              <a:rPr lang="en-US"/>
              <a:t>Analyst/Software Engineer</a:t>
            </a:r>
            <a:endParaRPr/>
          </a:p>
        </p:txBody>
      </p:sp>
      <p:sp>
        <p:nvSpPr>
          <p:cNvPr id="219" name="Google Shape;219;p1"/>
          <p:cNvSpPr txBox="1">
            <a:spLocks noGrp="1"/>
          </p:cNvSpPr>
          <p:nvPr>
            <p:ph type="body" idx="6"/>
          </p:nvPr>
        </p:nvSpPr>
        <p:spPr>
          <a:xfrm>
            <a:off x="3249587" y="1581176"/>
            <a:ext cx="3193877" cy="2195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u="sng" dirty="0">
                <a:solidFill>
                  <a:schemeClr val="hlink"/>
                </a:solidFill>
              </a:rPr>
              <a:t>Chandan.borate@capgemini.com</a:t>
            </a:r>
            <a:r>
              <a:rPr lang="en-US" dirty="0"/>
              <a:t> </a:t>
            </a:r>
            <a:endParaRPr dirty="0"/>
          </a:p>
        </p:txBody>
      </p:sp>
      <p:sp>
        <p:nvSpPr>
          <p:cNvPr id="220" name="Google Shape;220;p1"/>
          <p:cNvSpPr txBox="1">
            <a:spLocks noGrp="1"/>
          </p:cNvSpPr>
          <p:nvPr>
            <p:ph type="body" idx="8"/>
          </p:nvPr>
        </p:nvSpPr>
        <p:spPr>
          <a:xfrm>
            <a:off x="382704" y="2764748"/>
            <a:ext cx="4168691" cy="2546007"/>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100"/>
              <a:buNone/>
            </a:pPr>
            <a:r>
              <a:rPr lang="en-US" sz="800" b="1" dirty="0"/>
              <a:t>Rapid Developer</a:t>
            </a:r>
            <a:endParaRPr sz="800" dirty="0"/>
          </a:p>
          <a:p>
            <a:pPr marL="171450" lvl="0" indent="-171450" algn="l" rtl="0">
              <a:lnSpc>
                <a:spcPct val="114000"/>
              </a:lnSpc>
              <a:spcBef>
                <a:spcPts val="1000"/>
              </a:spcBef>
              <a:spcAft>
                <a:spcPts val="0"/>
              </a:spcAft>
              <a:buClr>
                <a:schemeClr val="dk1"/>
              </a:buClr>
              <a:buSzPts val="1000"/>
              <a:buFont typeface="Arial"/>
              <a:buChar char="•"/>
            </a:pPr>
            <a:r>
              <a:rPr lang="en-US" sz="800" dirty="0"/>
              <a:t> Hands-on experience in creating </a:t>
            </a:r>
            <a:r>
              <a:rPr lang="en-US" sz="800" b="1" dirty="0"/>
              <a:t>Microflows, entities, validations, and Navigation Profiles. </a:t>
            </a:r>
            <a:endParaRPr lang="en-US" sz="800" dirty="0"/>
          </a:p>
          <a:p>
            <a:pPr marL="171450" lvl="0" indent="-171450" algn="l" rtl="0">
              <a:lnSpc>
                <a:spcPct val="114000"/>
              </a:lnSpc>
              <a:spcBef>
                <a:spcPts val="1000"/>
              </a:spcBef>
              <a:spcAft>
                <a:spcPts val="0"/>
              </a:spcAft>
              <a:buClr>
                <a:schemeClr val="dk1"/>
              </a:buClr>
              <a:buSzPts val="1000"/>
              <a:buFont typeface="Arial"/>
              <a:buChar char="•"/>
            </a:pPr>
            <a:r>
              <a:rPr lang="en-IN" sz="800" dirty="0"/>
              <a:t>Proficient in creating </a:t>
            </a:r>
            <a:r>
              <a:rPr lang="en-IN" sz="800" b="1" dirty="0"/>
              <a:t>Responsive Web, and Phone web</a:t>
            </a:r>
            <a:r>
              <a:rPr lang="en-IN" sz="800" dirty="0"/>
              <a:t> Applications in </a:t>
            </a:r>
            <a:r>
              <a:rPr lang="en-IN" sz="800" b="1" dirty="0" err="1"/>
              <a:t>Mendix</a:t>
            </a:r>
            <a:r>
              <a:rPr lang="en-IN" sz="800" dirty="0"/>
              <a:t> with Different User profiles with the production security level and Different User roles.</a:t>
            </a:r>
          </a:p>
          <a:p>
            <a:pPr marL="171450" lvl="0" indent="-171450" algn="l" rtl="0">
              <a:lnSpc>
                <a:spcPct val="114000"/>
              </a:lnSpc>
              <a:spcBef>
                <a:spcPts val="1000"/>
              </a:spcBef>
              <a:spcAft>
                <a:spcPts val="0"/>
              </a:spcAft>
              <a:buClr>
                <a:schemeClr val="dk1"/>
              </a:buClr>
              <a:buSzPts val="1000"/>
              <a:buFont typeface="Arial"/>
              <a:buChar char="•"/>
            </a:pPr>
            <a:r>
              <a:rPr lang="en-US" sz="800" dirty="0"/>
              <a:t>Experience in Debugging in </a:t>
            </a:r>
            <a:r>
              <a:rPr lang="en-US" sz="800" dirty="0" err="1"/>
              <a:t>Mendix</a:t>
            </a:r>
            <a:r>
              <a:rPr lang="en-US" sz="800" dirty="0"/>
              <a:t>. </a:t>
            </a:r>
            <a:endParaRPr sz="800" b="1" dirty="0"/>
          </a:p>
          <a:p>
            <a:pPr marL="0" lvl="0" indent="0" algn="l" rtl="0">
              <a:lnSpc>
                <a:spcPct val="114000"/>
              </a:lnSpc>
              <a:spcBef>
                <a:spcPts val="1000"/>
              </a:spcBef>
              <a:spcAft>
                <a:spcPts val="0"/>
              </a:spcAft>
              <a:buNone/>
            </a:pPr>
            <a:r>
              <a:rPr lang="en-US" sz="800" dirty="0">
                <a:latin typeface="Arial"/>
                <a:ea typeface="Arial"/>
                <a:cs typeface="Arial"/>
                <a:sym typeface="Arial"/>
              </a:rPr>
              <a:t>•   </a:t>
            </a:r>
            <a:r>
              <a:rPr lang="en-US" sz="800" dirty="0"/>
              <a:t>Proficient in creating </a:t>
            </a:r>
            <a:r>
              <a:rPr lang="en-US" sz="800" b="1" dirty="0" err="1"/>
              <a:t>Mendix</a:t>
            </a:r>
            <a:r>
              <a:rPr lang="en-US" sz="800" dirty="0"/>
              <a:t> Applications.</a:t>
            </a:r>
          </a:p>
          <a:p>
            <a:pPr marL="0" lvl="0" indent="0" algn="l" rtl="0">
              <a:lnSpc>
                <a:spcPct val="114000"/>
              </a:lnSpc>
              <a:spcBef>
                <a:spcPts val="1000"/>
              </a:spcBef>
              <a:spcAft>
                <a:spcPts val="0"/>
              </a:spcAft>
              <a:buNone/>
            </a:pPr>
            <a:r>
              <a:rPr lang="en-US" sz="800" b="1" dirty="0"/>
              <a:t>ServiceNow Developer</a:t>
            </a:r>
          </a:p>
          <a:p>
            <a:pPr marL="171450" lvl="0" indent="-171450" algn="l" rtl="0">
              <a:lnSpc>
                <a:spcPct val="114000"/>
              </a:lnSpc>
              <a:spcBef>
                <a:spcPts val="1000"/>
              </a:spcBef>
              <a:spcAft>
                <a:spcPts val="0"/>
              </a:spcAft>
              <a:buFont typeface="Arial" panose="020B0604020202020204" pitchFamily="34" charset="0"/>
              <a:buChar char="•"/>
            </a:pPr>
            <a:r>
              <a:rPr lang="en-IN" sz="800" dirty="0"/>
              <a:t>Used UI Builder and Service portal to create pages as templates on the requirement. </a:t>
            </a:r>
          </a:p>
          <a:p>
            <a:pPr marL="171450" indent="-171450">
              <a:buFont typeface="Arial" panose="020B0604020202020204" pitchFamily="34" charset="0"/>
              <a:buChar char="•"/>
            </a:pPr>
            <a:r>
              <a:rPr lang="en-IN" sz="800" dirty="0"/>
              <a:t>Worked on UI scripts, </a:t>
            </a:r>
            <a:r>
              <a:rPr lang="en-IN" sz="800" i="0" dirty="0">
                <a:solidFill>
                  <a:srgbClr val="474D52"/>
                </a:solidFill>
                <a:effectLst/>
                <a:latin typeface="Verdana" panose="020B0604030504040204" pitchFamily="34" charset="0"/>
                <a:ea typeface="Verdana" panose="020B0604030504040204" pitchFamily="34" charset="0"/>
                <a:cs typeface="Vrinda" panose="020B0502040204020203" pitchFamily="34" charset="0"/>
              </a:rPr>
              <a:t>Securing Applications,</a:t>
            </a:r>
            <a:r>
              <a:rPr lang="en-IN" sz="800" b="1" i="0" dirty="0">
                <a:solidFill>
                  <a:srgbClr val="474D52"/>
                </a:solidFill>
                <a:effectLst/>
                <a:latin typeface="Verdana" panose="020B0604030504040204" pitchFamily="34" charset="0"/>
                <a:ea typeface="Verdana" panose="020B0604030504040204" pitchFamily="34" charset="0"/>
              </a:rPr>
              <a:t> </a:t>
            </a:r>
            <a:r>
              <a:rPr lang="en-IN" sz="800" i="0" dirty="0">
                <a:solidFill>
                  <a:srgbClr val="474D52"/>
                </a:solidFill>
                <a:effectLst/>
                <a:latin typeface="Verdana" panose="020B0604030504040204" pitchFamily="34" charset="0"/>
                <a:ea typeface="Verdana" panose="020B0604030504040204" pitchFamily="34" charset="0"/>
              </a:rPr>
              <a:t>Data Visualization, Source Control,</a:t>
            </a:r>
            <a:r>
              <a:rPr lang="en-IN" sz="800" dirty="0"/>
              <a:t> and Notifications as part of customizing the SNOW.</a:t>
            </a:r>
          </a:p>
          <a:p>
            <a:pPr marL="0" lvl="0" indent="0" algn="l" rtl="0">
              <a:lnSpc>
                <a:spcPct val="114000"/>
              </a:lnSpc>
              <a:spcBef>
                <a:spcPts val="1000"/>
              </a:spcBef>
              <a:spcAft>
                <a:spcPts val="0"/>
              </a:spcAft>
              <a:buNone/>
            </a:pPr>
            <a:endParaRPr sz="800" dirty="0"/>
          </a:p>
          <a:p>
            <a:pPr marL="457200" lvl="0" indent="0" algn="l" rtl="0">
              <a:lnSpc>
                <a:spcPct val="114000"/>
              </a:lnSpc>
              <a:spcBef>
                <a:spcPts val="1000"/>
              </a:spcBef>
              <a:spcAft>
                <a:spcPts val="0"/>
              </a:spcAft>
              <a:buNone/>
            </a:pPr>
            <a:endParaRPr sz="800" b="1" dirty="0"/>
          </a:p>
          <a:p>
            <a:pPr marL="0" lvl="0" indent="0" algn="l" rtl="0">
              <a:lnSpc>
                <a:spcPct val="114000"/>
              </a:lnSpc>
              <a:spcBef>
                <a:spcPts val="1000"/>
              </a:spcBef>
              <a:spcAft>
                <a:spcPts val="0"/>
              </a:spcAft>
              <a:buClr>
                <a:schemeClr val="dk1"/>
              </a:buClr>
              <a:buSzPts val="1000"/>
              <a:buNone/>
            </a:pPr>
            <a:br>
              <a:rPr lang="en-US" sz="800" dirty="0"/>
            </a:br>
            <a:endParaRPr sz="800" dirty="0"/>
          </a:p>
        </p:txBody>
      </p:sp>
      <p:sp>
        <p:nvSpPr>
          <p:cNvPr id="221" name="Google Shape;221;p1"/>
          <p:cNvSpPr txBox="1">
            <a:spLocks noGrp="1"/>
          </p:cNvSpPr>
          <p:nvPr>
            <p:ph type="body" idx="2"/>
          </p:nvPr>
        </p:nvSpPr>
        <p:spPr>
          <a:xfrm>
            <a:off x="2468563" y="290513"/>
            <a:ext cx="6223000" cy="30638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2100"/>
              <a:buNone/>
            </a:pPr>
            <a:r>
              <a:rPr lang="en-US" dirty="0"/>
              <a:t>Chandan Borate</a:t>
            </a:r>
            <a:endParaRPr dirty="0"/>
          </a:p>
        </p:txBody>
      </p:sp>
      <p:pic>
        <p:nvPicPr>
          <p:cNvPr id="222" name="Google Shape;222;p1">
            <a:hlinkClick r:id="rId3"/>
          </p:cNvPr>
          <p:cNvPicPr preferRelativeResize="0"/>
          <p:nvPr/>
        </p:nvPicPr>
        <p:blipFill>
          <a:blip r:embed="rId4"/>
          <a:srcRect/>
          <a:stretch/>
        </p:blipFill>
        <p:spPr>
          <a:xfrm>
            <a:off x="382704" y="5798871"/>
            <a:ext cx="471487" cy="471488"/>
          </a:xfrm>
          <a:prstGeom prst="rect">
            <a:avLst/>
          </a:prstGeom>
          <a:noFill/>
          <a:ln>
            <a:noFill/>
          </a:ln>
        </p:spPr>
      </p:pic>
      <p:sp>
        <p:nvSpPr>
          <p:cNvPr id="223" name="Google Shape;223;p1"/>
          <p:cNvSpPr txBox="1"/>
          <p:nvPr/>
        </p:nvSpPr>
        <p:spPr>
          <a:xfrm>
            <a:off x="288942" y="5545015"/>
            <a:ext cx="314221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1000" b="1" i="0" u="none" strike="noStrike" cap="none" dirty="0">
                <a:solidFill>
                  <a:srgbClr val="000000"/>
                </a:solidFill>
                <a:latin typeface="Verdana"/>
                <a:ea typeface="Verdana"/>
                <a:cs typeface="Verdana"/>
                <a:sym typeface="Verdana"/>
              </a:rPr>
              <a:t>Check out my work on </a:t>
            </a:r>
            <a:r>
              <a:rPr lang="en-US" sz="1000" b="1" dirty="0" err="1">
                <a:latin typeface="Verdana"/>
                <a:ea typeface="Verdana"/>
                <a:cs typeface="Verdana"/>
                <a:sym typeface="Verdana"/>
              </a:rPr>
              <a:t>Mendix</a:t>
            </a:r>
            <a:endParaRPr sz="1000" b="1" i="0" u="none" strike="noStrike" cap="none" dirty="0">
              <a:solidFill>
                <a:srgbClr val="000000"/>
              </a:solidFill>
              <a:latin typeface="Arial"/>
              <a:ea typeface="Arial"/>
              <a:cs typeface="Arial"/>
              <a:sym typeface="Arial"/>
            </a:endParaRPr>
          </a:p>
        </p:txBody>
      </p:sp>
      <p:pic>
        <p:nvPicPr>
          <p:cNvPr id="224" name="Google Shape;224;p1">
            <a:hlinkClick r:id="rId5"/>
          </p:cNvPr>
          <p:cNvPicPr preferRelativeResize="0"/>
          <p:nvPr/>
        </p:nvPicPr>
        <p:blipFill>
          <a:blip r:embed="rId4"/>
          <a:srcRect/>
          <a:stretch/>
        </p:blipFill>
        <p:spPr>
          <a:xfrm>
            <a:off x="382704" y="6296185"/>
            <a:ext cx="471488" cy="471488"/>
          </a:xfrm>
          <a:prstGeom prst="rect">
            <a:avLst/>
          </a:prstGeom>
          <a:noFill/>
          <a:ln>
            <a:noFill/>
          </a:ln>
        </p:spPr>
      </p:pic>
      <p:pic>
        <p:nvPicPr>
          <p:cNvPr id="225" name="Google Shape;225;p1" descr="Free icon download | Linkedin">
            <a:hlinkClick r:id="rId6"/>
          </p:cNvPr>
          <p:cNvPicPr preferRelativeResize="0"/>
          <p:nvPr/>
        </p:nvPicPr>
        <p:blipFill rotWithShape="1">
          <a:blip r:embed="rId7">
            <a:alphaModFix/>
          </a:blip>
          <a:srcRect/>
          <a:stretch/>
        </p:blipFill>
        <p:spPr>
          <a:xfrm>
            <a:off x="7746881" y="1989138"/>
            <a:ext cx="325438" cy="325437"/>
          </a:xfrm>
          <a:prstGeom prst="rect">
            <a:avLst/>
          </a:prstGeom>
          <a:noFill/>
          <a:ln>
            <a:noFill/>
          </a:ln>
        </p:spPr>
      </p:pic>
      <p:sp>
        <p:nvSpPr>
          <p:cNvPr id="226" name="Google Shape;226;p1"/>
          <p:cNvSpPr txBox="1"/>
          <p:nvPr/>
        </p:nvSpPr>
        <p:spPr>
          <a:xfrm>
            <a:off x="3114106" y="1942161"/>
            <a:ext cx="2381100" cy="330300"/>
          </a:xfrm>
          <a:prstGeom prst="rect">
            <a:avLst/>
          </a:prstGeom>
          <a:noFill/>
          <a:ln>
            <a:noFill/>
          </a:ln>
        </p:spPr>
        <p:txBody>
          <a:bodyPr spcFirstLastPara="1" wrap="square" lIns="0" tIns="0" rIns="0" bIns="0" anchor="t" anchorCtr="0">
            <a:noAutofit/>
          </a:bodyPr>
          <a:lstStyle/>
          <a:p>
            <a:pPr marL="0" marR="0" lvl="0" indent="0" algn="l" rtl="0">
              <a:lnSpc>
                <a:spcPct val="200000"/>
              </a:lnSpc>
              <a:spcBef>
                <a:spcPts val="0"/>
              </a:spcBef>
              <a:spcAft>
                <a:spcPts val="0"/>
              </a:spcAft>
              <a:buClr>
                <a:srgbClr val="FFFFFF"/>
              </a:buClr>
              <a:buSzPts val="1100"/>
              <a:buFont typeface="Arial"/>
              <a:buNone/>
            </a:pPr>
            <a:r>
              <a:rPr lang="en-US" sz="1100" b="0" i="0" u="none" strike="noStrike" cap="none">
                <a:solidFill>
                  <a:srgbClr val="FFFFFF"/>
                </a:solidFill>
                <a:latin typeface="Verdana"/>
                <a:ea typeface="Verdana"/>
                <a:cs typeface="Verdana"/>
                <a:sym typeface="Verdana"/>
              </a:rPr>
              <a:t>A4</a:t>
            </a: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9499417" y="547041"/>
            <a:ext cx="2424112" cy="443158"/>
          </a:xfrm>
          <a:prstGeom prst="rect">
            <a:avLst/>
          </a:prstGeom>
          <a:noFill/>
          <a:ln>
            <a:noFill/>
          </a:ln>
        </p:spPr>
        <p:txBody>
          <a:bodyPr spcFirstLastPara="1" wrap="square" lIns="91425" tIns="45700" rIns="91425" bIns="45700" anchor="t" anchorCtr="0">
            <a:spAutoFit/>
          </a:bodyPr>
          <a:lstStyle/>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Bachelor of Engineering </a:t>
            </a:r>
            <a:endParaRPr sz="1400" b="0" i="0" u="none" strike="noStrike" cap="none" dirty="0">
              <a:solidFill>
                <a:srgbClr val="000000"/>
              </a:solidFill>
              <a:latin typeface="Arial"/>
              <a:ea typeface="Arial"/>
              <a:cs typeface="Arial"/>
              <a:sym typeface="Arial"/>
            </a:endParaRPr>
          </a:p>
          <a:p>
            <a:pPr marL="0" marR="0" lvl="0" indent="0" algn="l" rtl="0">
              <a:lnSpc>
                <a:spcPct val="114000"/>
              </a:lnSpc>
              <a:spcBef>
                <a:spcPts val="0"/>
              </a:spcBef>
              <a:spcAft>
                <a:spcPts val="0"/>
              </a:spcAft>
              <a:buClr>
                <a:srgbClr val="000000"/>
              </a:buClr>
              <a:buSzPts val="1000"/>
              <a:buFont typeface="Verdana"/>
              <a:buNone/>
            </a:pPr>
            <a:r>
              <a:rPr lang="en-US" sz="1000" b="0" i="0" u="none" strike="noStrike" cap="none" dirty="0">
                <a:solidFill>
                  <a:srgbClr val="000000"/>
                </a:solidFill>
                <a:latin typeface="Verdana"/>
                <a:ea typeface="Verdana"/>
                <a:cs typeface="Verdana"/>
                <a:sym typeface="Verdana"/>
              </a:rPr>
              <a:t>Mechanical : 2018 - 2021</a:t>
            </a:r>
            <a:endParaRPr sz="1400" b="0" i="0" u="none" strike="noStrike" cap="none" dirty="0">
              <a:solidFill>
                <a:srgbClr val="000000"/>
              </a:solidFill>
              <a:latin typeface="Arial"/>
              <a:ea typeface="Arial"/>
              <a:cs typeface="Arial"/>
              <a:sym typeface="Arial"/>
            </a:endParaRPr>
          </a:p>
        </p:txBody>
      </p:sp>
      <p:sp>
        <p:nvSpPr>
          <p:cNvPr id="228" name="Google Shape;228;p1"/>
          <p:cNvSpPr/>
          <p:nvPr/>
        </p:nvSpPr>
        <p:spPr>
          <a:xfrm>
            <a:off x="9242029" y="939723"/>
            <a:ext cx="56778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AD"/>
              </a:buClr>
              <a:buSzPts val="1000"/>
              <a:buFont typeface="Verdana"/>
              <a:buNone/>
            </a:pPr>
            <a:r>
              <a:rPr lang="en-US" sz="1000" b="1" i="0" u="none" strike="noStrike" cap="none">
                <a:solidFill>
                  <a:srgbClr val="0070AD"/>
                </a:solidFill>
                <a:latin typeface="Verdana"/>
                <a:ea typeface="Verdana"/>
                <a:cs typeface="Verdana"/>
                <a:sym typeface="Verdana"/>
              </a:rPr>
              <a:t>Skills</a:t>
            </a:r>
            <a:endParaRPr sz="1000" b="0" i="0" u="none" strike="noStrike" cap="none">
              <a:solidFill>
                <a:srgbClr val="000000"/>
              </a:solidFill>
              <a:latin typeface="Verdana"/>
              <a:ea typeface="Verdana"/>
              <a:cs typeface="Verdana"/>
              <a:sym typeface="Verdana"/>
            </a:endParaRPr>
          </a:p>
        </p:txBody>
      </p:sp>
      <p:sp>
        <p:nvSpPr>
          <p:cNvPr id="229" name="Google Shape;229;p1"/>
          <p:cNvSpPr txBox="1">
            <a:spLocks noGrp="1"/>
          </p:cNvSpPr>
          <p:nvPr>
            <p:ph type="body" idx="4"/>
          </p:nvPr>
        </p:nvSpPr>
        <p:spPr>
          <a:xfrm>
            <a:off x="3696643" y="1351341"/>
            <a:ext cx="2391032" cy="22456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Mumbai </a:t>
            </a:r>
            <a:endParaRPr dirty="0"/>
          </a:p>
        </p:txBody>
      </p:sp>
      <p:sp>
        <p:nvSpPr>
          <p:cNvPr id="230" name="Google Shape;230;p1"/>
          <p:cNvSpPr txBox="1">
            <a:spLocks noGrp="1"/>
          </p:cNvSpPr>
          <p:nvPr>
            <p:ph type="body" idx="7"/>
          </p:nvPr>
        </p:nvSpPr>
        <p:spPr>
          <a:xfrm>
            <a:off x="3431152" y="1851898"/>
            <a:ext cx="1735500" cy="1443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1100"/>
              <a:buNone/>
            </a:pPr>
            <a:r>
              <a:rPr lang="en-US" dirty="0"/>
              <a:t>+91 9420870026</a:t>
            </a:r>
            <a:endParaRPr dirty="0"/>
          </a:p>
        </p:txBody>
      </p:sp>
      <p:sp>
        <p:nvSpPr>
          <p:cNvPr id="26" name="Google Shape;223;p1">
            <a:extLst>
              <a:ext uri="{FF2B5EF4-FFF2-40B4-BE49-F238E27FC236}">
                <a16:creationId xmlns:a16="http://schemas.microsoft.com/office/drawing/2014/main" id="{75B7BC59-AD14-4FE4-BB0B-69146B85FF33}"/>
              </a:ext>
            </a:extLst>
          </p:cNvPr>
          <p:cNvSpPr txBox="1"/>
          <p:nvPr/>
        </p:nvSpPr>
        <p:spPr>
          <a:xfrm>
            <a:off x="854190" y="5903830"/>
            <a:ext cx="3531543"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800" b="1" i="1" u="none" strike="noStrike" cap="none" dirty="0">
                <a:solidFill>
                  <a:srgbClr val="000000"/>
                </a:solidFill>
                <a:latin typeface="Verdana"/>
                <a:ea typeface="Verdana"/>
                <a:cs typeface="Arial"/>
                <a:sym typeface="Verdana"/>
              </a:rPr>
              <a:t>Food </a:t>
            </a:r>
            <a:r>
              <a:rPr lang="en-US" sz="800" b="1" i="1" dirty="0">
                <a:latin typeface="Verdana"/>
                <a:ea typeface="Verdana"/>
                <a:sym typeface="Verdana"/>
              </a:rPr>
              <a:t>ordering App</a:t>
            </a:r>
          </a:p>
          <a:p>
            <a:pPr marL="0" marR="0" lvl="0" indent="0" algn="l" rtl="0">
              <a:lnSpc>
                <a:spcPct val="100000"/>
              </a:lnSpc>
              <a:spcBef>
                <a:spcPts val="0"/>
              </a:spcBef>
              <a:spcAft>
                <a:spcPts val="0"/>
              </a:spcAft>
              <a:buClr>
                <a:srgbClr val="000000"/>
              </a:buClr>
              <a:buSzPts val="1100"/>
              <a:buFont typeface="Verdana"/>
              <a:buNone/>
            </a:pPr>
            <a:r>
              <a:rPr lang="en-US" sz="800" b="0" i="0" u="none" strike="noStrike" cap="none" dirty="0">
                <a:solidFill>
                  <a:srgbClr val="000000"/>
                </a:solidFill>
                <a:latin typeface="Verdana"/>
                <a:ea typeface="Verdana"/>
                <a:cs typeface="Arial"/>
                <a:sym typeface="Verdana"/>
              </a:rPr>
              <a:t>Id-</a:t>
            </a:r>
            <a:r>
              <a:rPr lang="en-US" sz="800" b="0" i="0" u="none" strike="noStrike" cap="none" dirty="0" err="1">
                <a:solidFill>
                  <a:srgbClr val="000000"/>
                </a:solidFill>
                <a:latin typeface="Verdana"/>
                <a:ea typeface="Verdana"/>
                <a:cs typeface="Arial"/>
                <a:sym typeface="Verdana"/>
              </a:rPr>
              <a:t>demo</a:t>
            </a:r>
            <a:r>
              <a:rPr lang="en-US" sz="1100" b="0" i="0" u="none" strike="noStrike" cap="none" dirty="0" err="1">
                <a:solidFill>
                  <a:srgbClr val="000000"/>
                </a:solidFill>
                <a:latin typeface="Verdana"/>
                <a:ea typeface="Verdana"/>
                <a:cs typeface="Arial"/>
                <a:sym typeface="Verdana"/>
              </a:rPr>
              <a:t>_</a:t>
            </a:r>
            <a:r>
              <a:rPr lang="en-US" sz="800" b="0" i="0" u="none" strike="noStrike" cap="none" dirty="0" err="1">
                <a:solidFill>
                  <a:srgbClr val="000000"/>
                </a:solidFill>
                <a:latin typeface="Verdana"/>
                <a:ea typeface="Verdana"/>
                <a:cs typeface="Arial"/>
                <a:sym typeface="Verdana"/>
              </a:rPr>
              <a:t>administrator</a:t>
            </a:r>
            <a:r>
              <a:rPr lang="en-US" sz="1100" b="0" i="0" u="none" strike="noStrike" cap="none" dirty="0">
                <a:solidFill>
                  <a:srgbClr val="000000"/>
                </a:solidFill>
                <a:latin typeface="Verdana"/>
                <a:ea typeface="Verdana"/>
                <a:cs typeface="Arial"/>
                <a:sym typeface="Verdana"/>
              </a:rPr>
              <a:t> , </a:t>
            </a:r>
            <a:r>
              <a:rPr lang="en-US" sz="800" b="0" i="0" u="none" strike="noStrike" cap="none" dirty="0">
                <a:solidFill>
                  <a:srgbClr val="000000"/>
                </a:solidFill>
                <a:latin typeface="Verdana"/>
                <a:ea typeface="Verdana"/>
                <a:cs typeface="Arial"/>
                <a:sym typeface="Verdana"/>
              </a:rPr>
              <a:t>Pass-6bBsr8ZS0xtG</a:t>
            </a:r>
            <a:endParaRPr sz="800" b="0" i="0" u="none" strike="noStrike" cap="none" dirty="0">
              <a:solidFill>
                <a:srgbClr val="000000"/>
              </a:solidFill>
              <a:latin typeface="Arial"/>
              <a:ea typeface="Arial"/>
              <a:cs typeface="Arial"/>
              <a:sym typeface="Arial"/>
            </a:endParaRPr>
          </a:p>
        </p:txBody>
      </p:sp>
      <p:sp>
        <p:nvSpPr>
          <p:cNvPr id="27" name="Google Shape;223;p1">
            <a:extLst>
              <a:ext uri="{FF2B5EF4-FFF2-40B4-BE49-F238E27FC236}">
                <a16:creationId xmlns:a16="http://schemas.microsoft.com/office/drawing/2014/main" id="{6D487BDB-D270-4C56-B9EF-151FA16794A4}"/>
              </a:ext>
            </a:extLst>
          </p:cNvPr>
          <p:cNvSpPr txBox="1"/>
          <p:nvPr/>
        </p:nvSpPr>
        <p:spPr>
          <a:xfrm>
            <a:off x="854190" y="6375318"/>
            <a:ext cx="3697205" cy="3846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Verdana"/>
              <a:buNone/>
            </a:pPr>
            <a:r>
              <a:rPr lang="en-US" sz="800" b="1" i="1" dirty="0">
                <a:latin typeface="Verdana"/>
                <a:ea typeface="Verdana"/>
                <a:sym typeface="Verdana"/>
              </a:rPr>
              <a:t>Soup Kitchen App</a:t>
            </a:r>
          </a:p>
          <a:p>
            <a:pPr marL="0" marR="0" lvl="0" indent="0" algn="l" rtl="0">
              <a:lnSpc>
                <a:spcPct val="100000"/>
              </a:lnSpc>
              <a:spcBef>
                <a:spcPts val="0"/>
              </a:spcBef>
              <a:spcAft>
                <a:spcPts val="0"/>
              </a:spcAft>
              <a:buClr>
                <a:srgbClr val="000000"/>
              </a:buClr>
              <a:buSzPts val="1100"/>
              <a:buFont typeface="Verdana"/>
              <a:buNone/>
            </a:pPr>
            <a:r>
              <a:rPr lang="en-US" sz="800" b="0" i="0" u="none" strike="noStrike" cap="none" dirty="0">
                <a:solidFill>
                  <a:srgbClr val="000000"/>
                </a:solidFill>
                <a:latin typeface="Verdana"/>
                <a:ea typeface="Verdana"/>
                <a:cs typeface="Arial"/>
                <a:sym typeface="Verdana"/>
              </a:rPr>
              <a:t>Id-</a:t>
            </a:r>
            <a:r>
              <a:rPr lang="en-US" sz="800" b="0" i="0" u="none" strike="noStrike" cap="none" dirty="0" err="1">
                <a:solidFill>
                  <a:srgbClr val="000000"/>
                </a:solidFill>
                <a:latin typeface="Verdana"/>
                <a:ea typeface="Verdana"/>
                <a:cs typeface="Arial"/>
                <a:sym typeface="Verdana"/>
              </a:rPr>
              <a:t>demo</a:t>
            </a:r>
            <a:r>
              <a:rPr lang="en-US" sz="1100" b="0" i="0" u="none" strike="noStrike" cap="none" dirty="0" err="1">
                <a:solidFill>
                  <a:srgbClr val="000000"/>
                </a:solidFill>
                <a:latin typeface="Verdana"/>
                <a:ea typeface="Verdana"/>
                <a:cs typeface="Arial"/>
                <a:sym typeface="Verdana"/>
              </a:rPr>
              <a:t>_</a:t>
            </a:r>
            <a:r>
              <a:rPr lang="en-US" sz="800" b="0" i="0" u="none" strike="noStrike" cap="none" dirty="0" err="1">
                <a:solidFill>
                  <a:srgbClr val="000000"/>
                </a:solidFill>
                <a:latin typeface="Verdana"/>
                <a:ea typeface="Verdana"/>
                <a:cs typeface="Arial"/>
                <a:sym typeface="Verdana"/>
              </a:rPr>
              <a:t>administrator</a:t>
            </a:r>
            <a:r>
              <a:rPr lang="en-US" sz="1100" b="0" i="0" u="none" strike="noStrike" cap="none" dirty="0">
                <a:solidFill>
                  <a:srgbClr val="000000"/>
                </a:solidFill>
                <a:latin typeface="Verdana"/>
                <a:ea typeface="Verdana"/>
                <a:cs typeface="Arial"/>
                <a:sym typeface="Verdana"/>
              </a:rPr>
              <a:t>  ,</a:t>
            </a:r>
            <a:r>
              <a:rPr lang="en-US" sz="800" b="0" i="0" u="none" strike="noStrike" cap="none" dirty="0">
                <a:solidFill>
                  <a:srgbClr val="000000"/>
                </a:solidFill>
                <a:latin typeface="Verdana"/>
                <a:ea typeface="Verdana"/>
                <a:cs typeface="Arial"/>
                <a:sym typeface="Verdana"/>
              </a:rPr>
              <a:t>Pass-cbzvVXOLJe8b</a:t>
            </a:r>
            <a:endParaRPr sz="800" b="0" i="0" u="none" strike="noStrike" cap="none" dirty="0">
              <a:solidFill>
                <a:srgbClr val="000000"/>
              </a:solidFill>
              <a:latin typeface="Arial"/>
              <a:ea typeface="Arial"/>
              <a:cs typeface="Arial"/>
              <a:sym typeface="Arial"/>
            </a:endParaRPr>
          </a:p>
        </p:txBody>
      </p:sp>
      <p:pic>
        <p:nvPicPr>
          <p:cNvPr id="5" name="Picture Placeholder 4" descr="A person wearing glasses&#10;&#10;Description automatically generated with medium confidence">
            <a:extLst>
              <a:ext uri="{FF2B5EF4-FFF2-40B4-BE49-F238E27FC236}">
                <a16:creationId xmlns:a16="http://schemas.microsoft.com/office/drawing/2014/main" id="{7F4D5EA9-6CA2-4DED-A36B-3FE0B51563C6}"/>
              </a:ext>
            </a:extLst>
          </p:cNvPr>
          <p:cNvPicPr>
            <a:picLocks noGrp="1" noChangeAspect="1"/>
          </p:cNvPicPr>
          <p:nvPr>
            <p:ph type="pic" idx="5"/>
          </p:nvPr>
        </p:nvPicPr>
        <p:blipFill>
          <a:blip r:embed="rId8"/>
          <a:srcRect l="1756" r="1756"/>
          <a:stretch>
            <a:fillRect/>
          </a:stretch>
        </p:blipFill>
        <p:spPr>
          <a:xfrm>
            <a:off x="353334" y="371683"/>
            <a:ext cx="1734208" cy="1735628"/>
          </a:xfrm>
        </p:spPr>
      </p:pic>
    </p:spTree>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G_2012_Template">
  <a:themeElements>
    <a:clrScheme name="Capgemini colors">
      <a:dk1>
        <a:srgbClr val="263147"/>
      </a:dk1>
      <a:lt1>
        <a:srgbClr val="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30A5E36C103344AFD0A83E8B43DE37" ma:contentTypeVersion="2" ma:contentTypeDescription="Create a new document." ma:contentTypeScope="" ma:versionID="fb91054739b691d8eb50f8dc1bb45a4e">
  <xsd:schema xmlns:xsd="http://www.w3.org/2001/XMLSchema" xmlns:xs="http://www.w3.org/2001/XMLSchema" xmlns:p="http://schemas.microsoft.com/office/2006/metadata/properties" xmlns:ns2="5d5ff2ad-8f65-4c2b-a74f-83bed9f87d8e" targetNamespace="http://schemas.microsoft.com/office/2006/metadata/properties" ma:root="true" ma:fieldsID="f477d7c06d0971793799608b32beba49" ns2:_="">
    <xsd:import namespace="5d5ff2ad-8f65-4c2b-a74f-83bed9f87d8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5ff2ad-8f65-4c2b-a74f-83bed9f87d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6421C4-8EBA-47B2-82BD-ECFFDFE6CC4C}">
  <ds:schemaRefs>
    <ds:schemaRef ds:uri="5d5ff2ad-8f65-4c2b-a74f-83bed9f87d8e"/>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7FFCE46-BFFF-4CA5-8E59-A79C3286B1A8}">
  <ds:schemaRefs>
    <ds:schemaRef ds:uri="http://schemas.microsoft.com/sharepoint/v3/contenttype/forms"/>
  </ds:schemaRefs>
</ds:datastoreItem>
</file>

<file path=customXml/itemProps3.xml><?xml version="1.0" encoding="utf-8"?>
<ds:datastoreItem xmlns:ds="http://schemas.openxmlformats.org/officeDocument/2006/customXml" ds:itemID="{02ECA58B-46E0-46F9-946E-FD88B3833E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5ff2ad-8f65-4c2b-a74f-83bed9f87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344</TotalTime>
  <Words>430</Words>
  <Application>Microsoft Office PowerPoint</Application>
  <PresentationFormat>Widescreen</PresentationFormat>
  <Paragraphs>80</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Noto Sans Symbols</vt:lpstr>
      <vt:lpstr>Verdana</vt:lpstr>
      <vt:lpstr>2_Capgemini Master</vt:lpstr>
      <vt:lpstr>1_CG_2012_Template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Borate, Chandan</cp:lastModifiedBy>
  <cp:revision>32</cp:revision>
  <dcterms:created xsi:type="dcterms:W3CDTF">2020-09-22T06:24:34Z</dcterms:created>
  <dcterms:modified xsi:type="dcterms:W3CDTF">2022-12-09T06:49:36Z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0x0101000830A5E36C103344AFD0A83E8B43DE37</vt:lpwstr>
  </property>
</Properties>
</file>