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A0F276-8D5D-4294-9C52-9D65169D761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n Kumar" initials="CK" lastIdx="1" clrIdx="0">
    <p:extLst>
      <p:ext uri="{19B8F6BF-5375-455C-9EA6-DF929625EA0E}">
        <p15:presenceInfo xmlns:p15="http://schemas.microsoft.com/office/powerpoint/2012/main" userId="65c5e044618324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7E3D8-C23A-482E-AD2C-5A3A8D5C3F9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5C1C2-1F5F-4E5C-A2A4-1288456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-206377"/>
            <a:ext cx="8791575" cy="2387600"/>
          </a:xfrm>
        </p:spPr>
        <p:txBody>
          <a:bodyPr/>
          <a:lstStyle/>
          <a:p>
            <a:r>
              <a:rPr lang="en-IN" dirty="0" smtClean="0"/>
              <a:t>E-learning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573335"/>
            <a:ext cx="8791575" cy="1655762"/>
          </a:xfrm>
        </p:spPr>
        <p:txBody>
          <a:bodyPr>
            <a:normAutofit/>
          </a:bodyPr>
          <a:lstStyle/>
          <a:p>
            <a:r>
              <a:rPr lang="en-IN" dirty="0" smtClean="0"/>
              <a:t>BY :-</a:t>
            </a:r>
          </a:p>
          <a:p>
            <a:r>
              <a:rPr lang="en-IN" dirty="0" err="1" smtClean="0"/>
              <a:t>vishal</a:t>
            </a:r>
            <a:r>
              <a:rPr lang="en-IN" dirty="0" smtClean="0"/>
              <a:t> KUMAR (16BCS2826)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2" y="3511296"/>
            <a:ext cx="6383020" cy="29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512" y="624840"/>
            <a:ext cx="980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Question/Answer preview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36" y="1804035"/>
            <a:ext cx="8132064" cy="45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5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3468" y="1397615"/>
            <a:ext cx="874508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 this is all about </a:t>
            </a:r>
          </a:p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E-LEARNING WEBSITE.</a:t>
            </a:r>
            <a:endParaRPr lang="en-US" sz="5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IN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IN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your kind patience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61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32" y="852219"/>
            <a:ext cx="1730935" cy="1400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21" y="810567"/>
            <a:ext cx="1740829" cy="1440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90" y="758310"/>
            <a:ext cx="1619107" cy="14929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0113" y="2714625"/>
            <a:ext cx="27717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Easiest way around</a:t>
            </a:r>
          </a:p>
          <a:p>
            <a:pPr algn="ctr"/>
            <a:r>
              <a:rPr lang="en-US" dirty="0"/>
              <a:t>One tap </a:t>
            </a:r>
            <a:r>
              <a:rPr lang="en-US" dirty="0" smtClean="0"/>
              <a:t>and you can learn the course quickly.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86288" y="2728918"/>
            <a:ext cx="285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Anywhere, anytime</a:t>
            </a:r>
          </a:p>
          <a:p>
            <a:pPr algn="ctr"/>
            <a:r>
              <a:rPr lang="en-US" dirty="0"/>
              <a:t>Daily commute. Errand across town. Early morning flight. Late night drinks. Wherever you’re </a:t>
            </a:r>
            <a:r>
              <a:rPr lang="en-US" dirty="0" smtClean="0"/>
              <a:t>headed.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6763" y="2714625"/>
            <a:ext cx="26717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Low-cost to luxury</a:t>
            </a:r>
          </a:p>
          <a:p>
            <a:pPr algn="ctr"/>
            <a:r>
              <a:rPr lang="en-US" dirty="0" smtClean="0"/>
              <a:t>It saves your money as well because it free to learn on internet.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80956" y="4931972"/>
            <a:ext cx="96800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800" b="1" dirty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</a:t>
            </a:r>
            <a:r>
              <a:rPr lang="en-US" sz="4800" b="1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there! Your </a:t>
            </a:r>
            <a:r>
              <a:rPr lang="en-US" sz="4800" b="1" dirty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belongs to </a:t>
            </a:r>
            <a:r>
              <a:rPr lang="en-US" sz="4800" b="1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you…</a:t>
            </a:r>
            <a:endParaRPr lang="en-US" sz="4800" b="1" dirty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370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36" y="1387917"/>
            <a:ext cx="6845924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Let’s Start…</a:t>
            </a:r>
          </a:p>
          <a:p>
            <a:pPr algn="ctr"/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6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Let’s Run the HTML file</a:t>
            </a:r>
            <a:endParaRPr lang="en-US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357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82" fill="hold">
                                          <p:stCondLst>
                                            <p:cond delay="18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2" decel="50000" autoRev="1" fill="hold">
                                          <p:stCondLst>
                                            <p:cond delay="18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4" fill="hold">
                                          <p:stCondLst>
                                            <p:cond delay="34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82" fill="hold">
                                          <p:stCondLst>
                                            <p:cond delay="18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2" decel="50000" autoRev="1" fill="hold">
                                          <p:stCondLst>
                                            <p:cond delay="18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4" fill="hold">
                                          <p:stCondLst>
                                            <p:cond delay="34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457" y="722890"/>
            <a:ext cx="1193143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Appearance </a:t>
            </a:r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of home page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76" y="1942736"/>
            <a:ext cx="7546848" cy="42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855" y="554187"/>
            <a:ext cx="9587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Here you will find the menu bar where you can manage the page, watch related videos, Q/A, and contact 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informations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3" y="1756517"/>
            <a:ext cx="8650871" cy="486373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33727" y="2072640"/>
            <a:ext cx="2767585" cy="573024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Up Arrow 7"/>
          <p:cNvSpPr/>
          <p:nvPr/>
        </p:nvSpPr>
        <p:spPr>
          <a:xfrm rot="2681020">
            <a:off x="1115215" y="2404199"/>
            <a:ext cx="387395" cy="192633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8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7744" y="374077"/>
            <a:ext cx="9725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On Search bar, you can search anything related to the course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65" y="1402949"/>
            <a:ext cx="8650871" cy="486373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421070" y="1743456"/>
            <a:ext cx="2487168" cy="48768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Up Arrow 7"/>
          <p:cNvSpPr/>
          <p:nvPr/>
        </p:nvSpPr>
        <p:spPr>
          <a:xfrm rot="19809975">
            <a:off x="10350764" y="2309876"/>
            <a:ext cx="348143" cy="16394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6106" y="74789"/>
            <a:ext cx="1009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Click on “Let’s start the course” to avail the study materials.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81" y="1606085"/>
            <a:ext cx="8657070" cy="4865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207" y="3343547"/>
            <a:ext cx="2962913" cy="25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7917" y="362309"/>
            <a:ext cx="1047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Overview after clicking on “Let’s start the course” button.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2808">
            <a:off x="8804622" y="4129106"/>
            <a:ext cx="2099167" cy="18750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53" y="1412781"/>
            <a:ext cx="8018395" cy="45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9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850" y="762000"/>
            <a:ext cx="11502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Video Section Preview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77" y="1685561"/>
            <a:ext cx="8936736" cy="50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2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366</TotalTime>
  <Words>163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E-learning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 RENTAL SYSTEM</dc:title>
  <dc:creator>Chandan Kumar</dc:creator>
  <cp:lastModifiedBy>Vishal Kumar</cp:lastModifiedBy>
  <cp:revision>31</cp:revision>
  <dcterms:created xsi:type="dcterms:W3CDTF">2018-04-09T15:49:40Z</dcterms:created>
  <dcterms:modified xsi:type="dcterms:W3CDTF">2018-04-19T05:51:44Z</dcterms:modified>
</cp:coreProperties>
</file>