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RQvvLz/I8mT350g8EAeB5r/l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Italic.fntdata"/><Relationship Id="rId25" Type="http://schemas.openxmlformats.org/officeDocument/2006/relationships/font" Target="fonts/CenturyGothic-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0"/>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600"/>
              <a:buNone/>
              <a:defRPr cap="none">
                <a:solidFill>
                  <a:srgbClr val="9EC0D5"/>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p:txBody>
      </p:sp>
      <p:sp>
        <p:nvSpPr>
          <p:cNvPr id="20" name="Google Shape;20;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9"/>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352"/>
              </a:srgbClr>
            </a:outerShdw>
          </a:effectLst>
        </p:spPr>
      </p:sp>
      <p:sp>
        <p:nvSpPr>
          <p:cNvPr id="77" name="Google Shape;77;p29"/>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8" name="Google Shape;78;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30"/>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4" name="Google Shape;84;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31"/>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1"/>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9EC0D5"/>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0" name="Google Shape;90;p31"/>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31"/>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9EC0D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5" name="Google Shape;95;p31"/>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9EC0D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32"/>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2"/>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9EC0D5"/>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99" name="Google Shape;99;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3"/>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9EC0D5"/>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5" name="Google Shape;105;p33"/>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6" name="Google Shape;106;p33"/>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9EC0D5"/>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7" name="Google Shape;107;p33"/>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8" name="Google Shape;108;p33"/>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9EC0D5"/>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9" name="Google Shape;109;p33"/>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10" name="Google Shape;110;p33"/>
          <p:cNvCxnSpPr/>
          <p:nvPr/>
        </p:nvCxnSpPr>
        <p:spPr>
          <a:xfrm>
            <a:off x="3726142" y="2133600"/>
            <a:ext cx="0" cy="3962400"/>
          </a:xfrm>
          <a:prstGeom prst="straightConnector1">
            <a:avLst/>
          </a:prstGeom>
          <a:noFill/>
          <a:ln cap="flat" cmpd="sng" w="12700">
            <a:solidFill>
              <a:srgbClr val="9EC0D5">
                <a:alpha val="40000"/>
              </a:srgbClr>
            </a:solidFill>
            <a:prstDash val="solid"/>
            <a:round/>
            <a:headEnd len="sm" w="sm" type="none"/>
            <a:tailEnd len="sm" w="sm" type="none"/>
          </a:ln>
        </p:spPr>
      </p:cxnSp>
      <p:cxnSp>
        <p:nvCxnSpPr>
          <p:cNvPr id="111" name="Google Shape;111;p33"/>
          <p:cNvCxnSpPr/>
          <p:nvPr/>
        </p:nvCxnSpPr>
        <p:spPr>
          <a:xfrm>
            <a:off x="6962227" y="2133600"/>
            <a:ext cx="0" cy="3966882"/>
          </a:xfrm>
          <a:prstGeom prst="straightConnector1">
            <a:avLst/>
          </a:prstGeom>
          <a:noFill/>
          <a:ln cap="flat" cmpd="sng" w="12700">
            <a:solidFill>
              <a:srgbClr val="9EC0D5">
                <a:alpha val="40000"/>
              </a:srgbClr>
            </a:solidFill>
            <a:prstDash val="solid"/>
            <a:round/>
            <a:headEnd len="sm" w="sm" type="none"/>
            <a:tailEnd len="sm" w="sm" type="none"/>
          </a:ln>
        </p:spPr>
      </p:cxnSp>
      <p:sp>
        <p:nvSpPr>
          <p:cNvPr id="112" name="Google Shape;112;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4"/>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9EC0D5"/>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8" name="Google Shape;118;p34"/>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19" name="Google Shape;119;p34"/>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0" name="Google Shape;120;p34"/>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9EC0D5"/>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1" name="Google Shape;121;p34"/>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2" name="Google Shape;122;p34"/>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3" name="Google Shape;123;p34"/>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9EC0D5"/>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4" name="Google Shape;124;p34"/>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5" name="Google Shape;125;p34"/>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26" name="Google Shape;126;p34"/>
          <p:cNvCxnSpPr/>
          <p:nvPr/>
        </p:nvCxnSpPr>
        <p:spPr>
          <a:xfrm>
            <a:off x="3726142" y="2133600"/>
            <a:ext cx="0" cy="3962400"/>
          </a:xfrm>
          <a:prstGeom prst="straightConnector1">
            <a:avLst/>
          </a:prstGeom>
          <a:noFill/>
          <a:ln cap="flat" cmpd="sng" w="12700">
            <a:solidFill>
              <a:srgbClr val="9EC0D5">
                <a:alpha val="40000"/>
              </a:srgbClr>
            </a:solidFill>
            <a:prstDash val="solid"/>
            <a:round/>
            <a:headEnd len="sm" w="sm" type="none"/>
            <a:tailEnd len="sm" w="sm" type="none"/>
          </a:ln>
        </p:spPr>
      </p:cxnSp>
      <p:cxnSp>
        <p:nvCxnSpPr>
          <p:cNvPr id="127" name="Google Shape;127;p34"/>
          <p:cNvCxnSpPr/>
          <p:nvPr/>
        </p:nvCxnSpPr>
        <p:spPr>
          <a:xfrm>
            <a:off x="6962227" y="2133600"/>
            <a:ext cx="0" cy="3966882"/>
          </a:xfrm>
          <a:prstGeom prst="straightConnector1">
            <a:avLst/>
          </a:prstGeom>
          <a:noFill/>
          <a:ln cap="flat" cmpd="sng" w="12700">
            <a:solidFill>
              <a:srgbClr val="9EC0D5">
                <a:alpha val="40000"/>
              </a:srgbClr>
            </a:solidFill>
            <a:prstDash val="solid"/>
            <a:round/>
            <a:headEnd len="sm" w="sm" type="none"/>
            <a:tailEnd len="sm" w="sm" type="none"/>
          </a:ln>
        </p:spPr>
      </p:cxnSp>
      <p:sp>
        <p:nvSpPr>
          <p:cNvPr id="128" name="Google Shape;128;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5"/>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6"/>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6"/>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6" name="Google Shape;26;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2"/>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9EC0D5"/>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32" name="Google Shape;32;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38" name="Google Shape;38;p23"/>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39" name="Google Shape;39;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9EC0D5"/>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5" name="Google Shape;45;p24"/>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6" name="Google Shape;46;p24"/>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9EC0D5"/>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7" name="Google Shape;47;p24"/>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8" name="Google Shape;48;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7"/>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7"/>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SzPts val="1600"/>
              <a:buChar char="►"/>
              <a:defRPr sz="2000"/>
            </a:lvl1pPr>
            <a:lvl2pPr indent="-320040" lvl="1" marL="914400" algn="l">
              <a:lnSpc>
                <a:spcPct val="100000"/>
              </a:lnSpc>
              <a:spcBef>
                <a:spcPts val="1000"/>
              </a:spcBef>
              <a:spcAft>
                <a:spcPts val="0"/>
              </a:spcAft>
              <a:buSzPts val="1440"/>
              <a:buChar char="►"/>
              <a:defRPr sz="1800"/>
            </a:lvl2pPr>
            <a:lvl3pPr indent="-309880" lvl="2" marL="1371600" algn="l">
              <a:lnSpc>
                <a:spcPct val="100000"/>
              </a:lnSpc>
              <a:spcBef>
                <a:spcPts val="1000"/>
              </a:spcBef>
              <a:spcAft>
                <a:spcPts val="0"/>
              </a:spcAft>
              <a:buSzPts val="1280"/>
              <a:buChar char="►"/>
              <a:defRPr sz="1600"/>
            </a:lvl3pPr>
            <a:lvl4pPr indent="-299719" lvl="3" marL="1828800" algn="l">
              <a:lnSpc>
                <a:spcPct val="100000"/>
              </a:lnSpc>
              <a:spcBef>
                <a:spcPts val="1000"/>
              </a:spcBef>
              <a:spcAft>
                <a:spcPts val="0"/>
              </a:spcAft>
              <a:buSzPts val="1120"/>
              <a:buChar char="►"/>
              <a:defRPr sz="1400"/>
            </a:lvl4pPr>
            <a:lvl5pPr indent="-299720" lvl="4" marL="2286000" algn="l">
              <a:lnSpc>
                <a:spcPct val="100000"/>
              </a:lnSpc>
              <a:spcBef>
                <a:spcPts val="1000"/>
              </a:spcBef>
              <a:spcAft>
                <a:spcPts val="0"/>
              </a:spcAft>
              <a:buSzPts val="1120"/>
              <a:buChar char="►"/>
              <a:defRPr sz="1400"/>
            </a:lvl5pPr>
            <a:lvl6pPr indent="-299720" lvl="5" marL="2743200" algn="l">
              <a:lnSpc>
                <a:spcPct val="100000"/>
              </a:lnSpc>
              <a:spcBef>
                <a:spcPts val="1000"/>
              </a:spcBef>
              <a:spcAft>
                <a:spcPts val="0"/>
              </a:spcAft>
              <a:buSzPts val="1120"/>
              <a:buChar char="►"/>
              <a:defRPr sz="1400"/>
            </a:lvl6pPr>
            <a:lvl7pPr indent="-299720" lvl="6" marL="3200400" algn="l">
              <a:lnSpc>
                <a:spcPct val="100000"/>
              </a:lnSpc>
              <a:spcBef>
                <a:spcPts val="1000"/>
              </a:spcBef>
              <a:spcAft>
                <a:spcPts val="0"/>
              </a:spcAft>
              <a:buSzPts val="1120"/>
              <a:buChar char="►"/>
              <a:defRPr sz="1400"/>
            </a:lvl7pPr>
            <a:lvl8pPr indent="-299720" lvl="7" marL="3657600" algn="l">
              <a:lnSpc>
                <a:spcPct val="100000"/>
              </a:lnSpc>
              <a:spcBef>
                <a:spcPts val="1000"/>
              </a:spcBef>
              <a:spcAft>
                <a:spcPts val="0"/>
              </a:spcAft>
              <a:buSzPts val="1120"/>
              <a:buChar char="►"/>
              <a:defRPr sz="1400"/>
            </a:lvl8pPr>
            <a:lvl9pPr indent="-299720" lvl="8" marL="4114800" algn="l">
              <a:lnSpc>
                <a:spcPct val="100000"/>
              </a:lnSpc>
              <a:spcBef>
                <a:spcPts val="1000"/>
              </a:spcBef>
              <a:spcAft>
                <a:spcPts val="0"/>
              </a:spcAft>
              <a:buSzPts val="1120"/>
              <a:buChar char="►"/>
              <a:defRPr sz="1400"/>
            </a:lvl9pPr>
          </a:lstStyle>
          <a:p/>
        </p:txBody>
      </p:sp>
      <p:sp>
        <p:nvSpPr>
          <p:cNvPr id="63" name="Google Shape;63;p27"/>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64" name="Google Shape;64;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8"/>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70" name="Google Shape;70;p28"/>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1" name="Google Shape;71;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9"/>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9"/>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9"/>
          <p:cNvSpPr/>
          <p:nvPr/>
        </p:nvSpPr>
        <p:spPr>
          <a:xfrm>
            <a:off x="8609012" y="1676400"/>
            <a:ext cx="2819400" cy="2819400"/>
          </a:xfrm>
          <a:prstGeom prst="ellipse">
            <a:avLst/>
          </a:prstGeom>
          <a:gradFill>
            <a:gsLst>
              <a:gs pos="0">
                <a:srgbClr val="6EA0C0">
                  <a:alpha val="6274"/>
                </a:srgbClr>
              </a:gs>
              <a:gs pos="36000">
                <a:srgbClr val="6EA0C0">
                  <a:alpha val="5490"/>
                </a:srgbClr>
              </a:gs>
              <a:gs pos="69000">
                <a:srgbClr val="6EA0C0">
                  <a:alpha val="0"/>
                </a:srgbClr>
              </a:gs>
              <a:gs pos="100000">
                <a:srgbClr val="6EA0C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 name="Google Shape;9;p19"/>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9"/>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1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9EC0D5"/>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1000"/>
              </a:spcBef>
              <a:spcAft>
                <a:spcPts val="0"/>
              </a:spcAft>
              <a:buClr>
                <a:srgbClr val="9EC0D5"/>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lnSpc>
                <a:spcPct val="100000"/>
              </a:lnSpc>
              <a:spcBef>
                <a:spcPts val="1000"/>
              </a:spcBef>
              <a:spcAft>
                <a:spcPts val="0"/>
              </a:spcAft>
              <a:buClr>
                <a:srgbClr val="9EC0D5"/>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lnSpc>
                <a:spcPct val="100000"/>
              </a:lnSpc>
              <a:spcBef>
                <a:spcPts val="1000"/>
              </a:spcBef>
              <a:spcAft>
                <a:spcPts val="0"/>
              </a:spcAft>
              <a:buClr>
                <a:srgbClr val="9EC0D5"/>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lnSpc>
                <a:spcPct val="100000"/>
              </a:lnSpc>
              <a:spcBef>
                <a:spcPts val="1000"/>
              </a:spcBef>
              <a:spcAft>
                <a:spcPts val="0"/>
              </a:spcAft>
              <a:buClr>
                <a:srgbClr val="9EC0D5"/>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lnSpc>
                <a:spcPct val="100000"/>
              </a:lnSpc>
              <a:spcBef>
                <a:spcPts val="1000"/>
              </a:spcBef>
              <a:spcAft>
                <a:spcPts val="0"/>
              </a:spcAft>
              <a:buClr>
                <a:srgbClr val="9EC0D5"/>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lnSpc>
                <a:spcPct val="100000"/>
              </a:lnSpc>
              <a:spcBef>
                <a:spcPts val="1000"/>
              </a:spcBef>
              <a:spcAft>
                <a:spcPts val="0"/>
              </a:spcAft>
              <a:buClr>
                <a:srgbClr val="9EC0D5"/>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lnSpc>
                <a:spcPct val="100000"/>
              </a:lnSpc>
              <a:spcBef>
                <a:spcPts val="1000"/>
              </a:spcBef>
              <a:spcAft>
                <a:spcPts val="0"/>
              </a:spcAft>
              <a:buClr>
                <a:srgbClr val="9EC0D5"/>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lnSpc>
                <a:spcPct val="100000"/>
              </a:lnSpc>
              <a:spcBef>
                <a:spcPts val="1000"/>
              </a:spcBef>
              <a:spcAft>
                <a:spcPts val="0"/>
              </a:spcAft>
              <a:buClr>
                <a:srgbClr val="9EC0D5"/>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geeksforgeeks.org/structured-query-langu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w3schools.com/sql/sql_datatypes.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7200"/>
              <a:buFont typeface="Century Gothic"/>
              <a:buNone/>
            </a:pPr>
            <a:r>
              <a:rPr lang="en-US"/>
              <a:t>Database class-1</a:t>
            </a:r>
            <a:endParaRPr/>
          </a:p>
        </p:txBody>
      </p:sp>
      <p:sp>
        <p:nvSpPr>
          <p:cNvPr id="148" name="Google Shape;148;p1"/>
          <p:cNvSpPr txBox="1"/>
          <p:nvPr>
            <p:ph idx="1" type="subTitle"/>
          </p:nvPr>
        </p:nvSpPr>
        <p:spPr>
          <a:xfrm>
            <a:off x="1154955" y="4971344"/>
            <a:ext cx="8825658" cy="86142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SzPct val="80000"/>
              <a:buNone/>
            </a:pPr>
            <a:r>
              <a:rPr lang="en-US"/>
              <a:t>POLLAB AHMED</a:t>
            </a:r>
            <a:endParaRPr/>
          </a:p>
          <a:p>
            <a:pPr indent="0" lvl="0" marL="0" rtl="0" algn="l">
              <a:lnSpc>
                <a:spcPct val="100000"/>
              </a:lnSpc>
              <a:spcBef>
                <a:spcPts val="1000"/>
              </a:spcBef>
              <a:spcAft>
                <a:spcPts val="0"/>
              </a:spcAft>
              <a:buSzPct val="80000"/>
              <a:buNone/>
            </a:pPr>
            <a:r>
              <a:rPr lang="en-US"/>
              <a:t>SQA ENGINEER</a:t>
            </a:r>
            <a:endParaRPr/>
          </a:p>
          <a:p>
            <a:pPr indent="0" lvl="0" marL="0" rtl="0" algn="l">
              <a:lnSpc>
                <a:spcPct val="100000"/>
              </a:lnSpc>
              <a:spcBef>
                <a:spcPts val="1000"/>
              </a:spcBef>
              <a:spcAft>
                <a:spcPts val="0"/>
              </a:spcAft>
              <a:buSzPct val="80000"/>
              <a:buNone/>
            </a:pPr>
            <a:r>
              <a:rPr lang="en-US"/>
              <a:t>SPRING RAIN PRIVATE LTD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SQL Queries Questionnaire</a:t>
            </a:r>
            <a:br>
              <a:rPr lang="en-US"/>
            </a:br>
            <a:endParaRPr/>
          </a:p>
        </p:txBody>
      </p:sp>
      <p:sp>
        <p:nvSpPr>
          <p:cNvPr id="202" name="Google Shape;202;p1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SzPct val="80000"/>
              <a:buChar char="►"/>
            </a:pPr>
            <a:r>
              <a:rPr lang="en-US"/>
              <a:t>How to create a database?</a:t>
            </a:r>
            <a:endParaRPr/>
          </a:p>
          <a:p>
            <a:pPr indent="-342900" lvl="0" marL="342900" rtl="0" algn="l">
              <a:lnSpc>
                <a:spcPct val="100000"/>
              </a:lnSpc>
              <a:spcBef>
                <a:spcPts val="1000"/>
              </a:spcBef>
              <a:spcAft>
                <a:spcPts val="0"/>
              </a:spcAft>
              <a:buSzPct val="80000"/>
              <a:buChar char="►"/>
            </a:pPr>
            <a:r>
              <a:rPr lang="en-US"/>
              <a:t>How to delete a database?</a:t>
            </a:r>
            <a:endParaRPr/>
          </a:p>
          <a:p>
            <a:pPr indent="-342900" lvl="0" marL="342900" rtl="0" algn="l">
              <a:lnSpc>
                <a:spcPct val="100000"/>
              </a:lnSpc>
              <a:spcBef>
                <a:spcPts val="1000"/>
              </a:spcBef>
              <a:spcAft>
                <a:spcPts val="0"/>
              </a:spcAft>
              <a:buSzPct val="80000"/>
              <a:buChar char="►"/>
            </a:pPr>
            <a:r>
              <a:rPr lang="en-US"/>
              <a:t>What to do before working on a database?</a:t>
            </a:r>
            <a:endParaRPr/>
          </a:p>
          <a:p>
            <a:pPr indent="-342900" lvl="0" marL="342900" rtl="0" algn="l">
              <a:lnSpc>
                <a:spcPct val="100000"/>
              </a:lnSpc>
              <a:spcBef>
                <a:spcPts val="1000"/>
              </a:spcBef>
              <a:spcAft>
                <a:spcPts val="0"/>
              </a:spcAft>
              <a:buSzPct val="80000"/>
              <a:buChar char="►"/>
            </a:pPr>
            <a:r>
              <a:rPr lang="en-US"/>
              <a:t>How will you create a table?</a:t>
            </a:r>
            <a:endParaRPr/>
          </a:p>
          <a:p>
            <a:pPr indent="-342900" lvl="0" marL="342900" rtl="0" algn="l">
              <a:lnSpc>
                <a:spcPct val="100000"/>
              </a:lnSpc>
              <a:spcBef>
                <a:spcPts val="1000"/>
              </a:spcBef>
              <a:spcAft>
                <a:spcPts val="0"/>
              </a:spcAft>
              <a:buSzPct val="80000"/>
              <a:buChar char="►"/>
            </a:pPr>
            <a:r>
              <a:rPr lang="en-US"/>
              <a:t>How to show the table?</a:t>
            </a:r>
            <a:endParaRPr/>
          </a:p>
          <a:p>
            <a:pPr indent="-342900" lvl="0" marL="342900" rtl="0" algn="l">
              <a:lnSpc>
                <a:spcPct val="100000"/>
              </a:lnSpc>
              <a:spcBef>
                <a:spcPts val="1000"/>
              </a:spcBef>
              <a:spcAft>
                <a:spcPts val="0"/>
              </a:spcAft>
              <a:buSzPct val="80000"/>
              <a:buChar char="►"/>
            </a:pPr>
            <a:r>
              <a:rPr lang="en-US"/>
              <a:t>How to delete the table?</a:t>
            </a:r>
            <a:endParaRPr/>
          </a:p>
          <a:p>
            <a:pPr indent="-342900" lvl="0" marL="342900" rtl="0" algn="l">
              <a:lnSpc>
                <a:spcPct val="100000"/>
              </a:lnSpc>
              <a:spcBef>
                <a:spcPts val="1000"/>
              </a:spcBef>
              <a:spcAft>
                <a:spcPts val="0"/>
              </a:spcAft>
              <a:buSzPct val="80000"/>
              <a:buChar char="►"/>
            </a:pPr>
            <a:r>
              <a:rPr lang="en-US"/>
              <a:t>How to rename the table?</a:t>
            </a:r>
            <a:endParaRPr/>
          </a:p>
          <a:p>
            <a:pPr indent="-342900" lvl="0" marL="342900" rtl="0" algn="l">
              <a:lnSpc>
                <a:spcPct val="100000"/>
              </a:lnSpc>
              <a:spcBef>
                <a:spcPts val="1000"/>
              </a:spcBef>
              <a:spcAft>
                <a:spcPts val="0"/>
              </a:spcAft>
              <a:buSzPct val="80000"/>
              <a:buChar char="►"/>
            </a:pPr>
            <a:r>
              <a:rPr lang="en-US"/>
              <a:t>How to add a column after the table is created?</a:t>
            </a:r>
            <a:endParaRPr/>
          </a:p>
          <a:p>
            <a:pPr indent="-342900" lvl="0" marL="342900" rtl="0" algn="l">
              <a:lnSpc>
                <a:spcPct val="100000"/>
              </a:lnSpc>
              <a:spcBef>
                <a:spcPts val="1000"/>
              </a:spcBef>
              <a:spcAft>
                <a:spcPts val="0"/>
              </a:spcAft>
              <a:buSzPct val="80000"/>
              <a:buChar char="►"/>
            </a:pPr>
            <a:r>
              <a:rPr lang="en-US"/>
              <a:t>How to drop a column from a table?</a:t>
            </a:r>
            <a:endParaRPr/>
          </a:p>
          <a:p>
            <a:pPr indent="-342900" lvl="0" marL="342900" rtl="0" algn="l">
              <a:lnSpc>
                <a:spcPct val="100000"/>
              </a:lnSpc>
              <a:spcBef>
                <a:spcPts val="1000"/>
              </a:spcBef>
              <a:spcAft>
                <a:spcPts val="0"/>
              </a:spcAft>
              <a:buSzPct val="80000"/>
              <a:buChar char="►"/>
            </a:pPr>
            <a:r>
              <a:rPr lang="en-US"/>
              <a:t>How to change a column name of a table?</a:t>
            </a:r>
            <a:endParaRPr/>
          </a:p>
          <a:p>
            <a:pPr indent="-342900" lvl="0" marL="342900" rtl="0" algn="l">
              <a:lnSpc>
                <a:spcPct val="100000"/>
              </a:lnSpc>
              <a:spcBef>
                <a:spcPts val="1000"/>
              </a:spcBef>
              <a:spcAft>
                <a:spcPts val="0"/>
              </a:spcAft>
              <a:buSzPct val="80000"/>
              <a:buChar char="►"/>
            </a:pPr>
            <a:r>
              <a:rPr lang="en-US"/>
              <a:t>How to change a column data type of a table?</a:t>
            </a:r>
            <a:endParaRPr/>
          </a:p>
          <a:p>
            <a:pPr indent="-342900" lvl="0" marL="342900" rtl="0" algn="l">
              <a:lnSpc>
                <a:spcPct val="100000"/>
              </a:lnSpc>
              <a:spcBef>
                <a:spcPts val="1000"/>
              </a:spcBef>
              <a:spcAft>
                <a:spcPts val="0"/>
              </a:spcAft>
              <a:buSzPct val="80000"/>
              <a:buChar char="►"/>
            </a:pPr>
            <a:r>
              <a:rPr lang="en-US"/>
              <a:t>How to insert data/record into a table?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SQL Queries Questionnaire</a:t>
            </a:r>
            <a:br>
              <a:rPr lang="en-US"/>
            </a:br>
            <a:endParaRPr/>
          </a:p>
        </p:txBody>
      </p:sp>
      <p:sp>
        <p:nvSpPr>
          <p:cNvPr id="208" name="Google Shape;208;p1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a:t>How to show limited numbers of data?</a:t>
            </a:r>
            <a:endParaRPr/>
          </a:p>
          <a:p>
            <a:pPr indent="-342900" lvl="0" marL="342900" rtl="0" algn="l">
              <a:lnSpc>
                <a:spcPct val="100000"/>
              </a:lnSpc>
              <a:spcBef>
                <a:spcPts val="1000"/>
              </a:spcBef>
              <a:spcAft>
                <a:spcPts val="0"/>
              </a:spcAft>
              <a:buSzPts val="1600"/>
              <a:buChar char="►"/>
            </a:pPr>
            <a:r>
              <a:rPr lang="en-US"/>
              <a:t>How to delete a data from table?</a:t>
            </a:r>
            <a:endParaRPr/>
          </a:p>
          <a:p>
            <a:pPr indent="-342900" lvl="0" marL="342900" rtl="0" algn="l">
              <a:lnSpc>
                <a:spcPct val="100000"/>
              </a:lnSpc>
              <a:spcBef>
                <a:spcPts val="1000"/>
              </a:spcBef>
              <a:spcAft>
                <a:spcPts val="0"/>
              </a:spcAft>
              <a:buSzPts val="1600"/>
              <a:buChar char="►"/>
            </a:pPr>
            <a:r>
              <a:rPr lang="en-US"/>
              <a:t>How to delete all data from a table?</a:t>
            </a:r>
            <a:endParaRPr/>
          </a:p>
          <a:p>
            <a:pPr indent="-342900" lvl="0" marL="342900" rtl="0" algn="l">
              <a:lnSpc>
                <a:spcPct val="100000"/>
              </a:lnSpc>
              <a:spcBef>
                <a:spcPts val="1000"/>
              </a:spcBef>
              <a:spcAft>
                <a:spcPts val="0"/>
              </a:spcAft>
              <a:buSzPts val="1600"/>
              <a:buChar char="►"/>
            </a:pPr>
            <a:r>
              <a:rPr lang="en-US"/>
              <a:t>How to change the auto increment value manually?</a:t>
            </a:r>
            <a:endParaRPr/>
          </a:p>
          <a:p>
            <a:pPr indent="-342900" lvl="0" marL="342900" rtl="0" algn="l">
              <a:lnSpc>
                <a:spcPct val="100000"/>
              </a:lnSpc>
              <a:spcBef>
                <a:spcPts val="1000"/>
              </a:spcBef>
              <a:spcAft>
                <a:spcPts val="0"/>
              </a:spcAft>
              <a:buSzPts val="1600"/>
              <a:buChar char="►"/>
            </a:pPr>
            <a:r>
              <a:rPr lang="en-US"/>
              <a:t>When do we use where clause?</a:t>
            </a:r>
            <a:endParaRPr/>
          </a:p>
          <a:p>
            <a:pPr indent="-342900" lvl="0" marL="342900" rtl="0" algn="l">
              <a:lnSpc>
                <a:spcPct val="100000"/>
              </a:lnSpc>
              <a:spcBef>
                <a:spcPts val="1000"/>
              </a:spcBef>
              <a:spcAft>
                <a:spcPts val="0"/>
              </a:spcAft>
              <a:buSzPts val="1600"/>
              <a:buChar char="►"/>
            </a:pPr>
            <a:r>
              <a:rPr lang="en-US"/>
              <a:t>From a table of 5 columns show any 2 columns.</a:t>
            </a:r>
            <a:endParaRPr/>
          </a:p>
          <a:p>
            <a:pPr indent="-342900" lvl="0" marL="342900" rtl="0" algn="l">
              <a:lnSpc>
                <a:spcPct val="100000"/>
              </a:lnSpc>
              <a:spcBef>
                <a:spcPts val="1000"/>
              </a:spcBef>
              <a:spcAft>
                <a:spcPts val="0"/>
              </a:spcAft>
              <a:buSzPts val="1600"/>
              <a:buChar char="►"/>
            </a:pPr>
            <a:r>
              <a:rPr lang="en-US"/>
              <a:t>How to get the data between 2 dates?</a:t>
            </a:r>
            <a:endParaRPr/>
          </a:p>
          <a:p>
            <a:pPr indent="-342900" lvl="0" marL="342900" rtl="0" algn="l">
              <a:lnSpc>
                <a:spcPct val="100000"/>
              </a:lnSpc>
              <a:spcBef>
                <a:spcPts val="1000"/>
              </a:spcBef>
              <a:spcAft>
                <a:spcPts val="0"/>
              </a:spcAft>
              <a:buSzPts val="1600"/>
              <a:buChar char="►"/>
            </a:pPr>
            <a:r>
              <a:rPr lang="en-US"/>
              <a:t>How to remove duplicate and get unique data from a table?</a:t>
            </a:r>
            <a:endParaRPr/>
          </a:p>
          <a:p>
            <a:pPr indent="-241300" lvl="0" marL="342900" rtl="0" algn="l">
              <a:lnSpc>
                <a:spcPct val="100000"/>
              </a:lnSpc>
              <a:spcBef>
                <a:spcPts val="1000"/>
              </a:spcBef>
              <a:spcAft>
                <a:spcPts val="0"/>
              </a:spcAft>
              <a:buSzPts val="1600"/>
              <a:buNone/>
            </a:pPr>
            <a:r>
              <a:t/>
            </a:r>
            <a:endParaRPr/>
          </a:p>
          <a:p>
            <a:pPr indent="-241300" lvl="0" marL="342900" rtl="0" algn="l">
              <a:lnSpc>
                <a:spcPct val="100000"/>
              </a:lnSpc>
              <a:spcBef>
                <a:spcPts val="1000"/>
              </a:spcBef>
              <a:spcAft>
                <a:spcPts val="0"/>
              </a:spcAft>
              <a:buSzPts val="1600"/>
              <a:buNone/>
            </a:pPr>
            <a:r>
              <a:t/>
            </a:r>
            <a:endParaRPr/>
          </a:p>
          <a:p>
            <a:pPr indent="-241300" lvl="0" marL="342900" rtl="0" algn="l">
              <a:lnSpc>
                <a:spcPct val="100000"/>
              </a:lnSpc>
              <a:spcBef>
                <a:spcPts val="1000"/>
              </a:spcBef>
              <a:spcAft>
                <a:spcPts val="0"/>
              </a:spcAft>
              <a:buSzPts val="16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Order by</a:t>
            </a:r>
            <a:endParaRPr/>
          </a:p>
        </p:txBody>
      </p:sp>
      <p:sp>
        <p:nvSpPr>
          <p:cNvPr id="214" name="Google Shape;214;p1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a:t>SELECT * FROM table_name ORDER BY column_name; (default ASC)</a:t>
            </a:r>
            <a:endParaRPr/>
          </a:p>
          <a:p>
            <a:pPr indent="-342900" lvl="0" marL="342900" rtl="0" algn="l">
              <a:lnSpc>
                <a:spcPct val="100000"/>
              </a:lnSpc>
              <a:spcBef>
                <a:spcPts val="1000"/>
              </a:spcBef>
              <a:spcAft>
                <a:spcPts val="0"/>
              </a:spcAft>
              <a:buSzPts val="1600"/>
              <a:buChar char="►"/>
            </a:pPr>
            <a:r>
              <a:rPr lang="en-US"/>
              <a:t>SELECT * FROM table_name ORDER BY column_name ASC;</a:t>
            </a:r>
            <a:endParaRPr/>
          </a:p>
          <a:p>
            <a:pPr indent="-342900" lvl="0" marL="342900" rtl="0" algn="l">
              <a:lnSpc>
                <a:spcPct val="100000"/>
              </a:lnSpc>
              <a:spcBef>
                <a:spcPts val="1000"/>
              </a:spcBef>
              <a:spcAft>
                <a:spcPts val="0"/>
              </a:spcAft>
              <a:buSzPts val="1600"/>
              <a:buChar char="►"/>
            </a:pPr>
            <a:r>
              <a:rPr lang="en-US"/>
              <a:t>SELECT * FROM table_name ORDER BY column_name DESC;</a:t>
            </a:r>
            <a:endParaRPr/>
          </a:p>
          <a:p>
            <a:pPr indent="-241300" lvl="0" marL="342900" rtl="0" algn="l">
              <a:lnSpc>
                <a:spcPct val="100000"/>
              </a:lnSpc>
              <a:spcBef>
                <a:spcPts val="1000"/>
              </a:spcBef>
              <a:spcAft>
                <a:spcPts val="0"/>
              </a:spcAft>
              <a:buSzPts val="1600"/>
              <a:buNone/>
            </a:pPr>
            <a:r>
              <a:t/>
            </a:r>
            <a:endParaRPr/>
          </a:p>
          <a:p>
            <a:pPr indent="-342900" lvl="0" marL="342900" rtl="0" algn="l">
              <a:lnSpc>
                <a:spcPct val="100000"/>
              </a:lnSpc>
              <a:spcBef>
                <a:spcPts val="1000"/>
              </a:spcBef>
              <a:spcAft>
                <a:spcPts val="0"/>
              </a:spcAft>
              <a:buSzPts val="1600"/>
              <a:buChar char="►"/>
            </a:pPr>
            <a:r>
              <a:rPr lang="en-US"/>
              <a:t>Order by clause will execute after where clause</a:t>
            </a:r>
            <a:endParaRPr/>
          </a:p>
          <a:p>
            <a:pPr indent="0" lvl="0" marL="0" rtl="0" algn="l">
              <a:lnSpc>
                <a:spcPct val="100000"/>
              </a:lnSpc>
              <a:spcBef>
                <a:spcPts val="1000"/>
              </a:spcBef>
              <a:spcAft>
                <a:spcPts val="0"/>
              </a:spcAft>
              <a:buSzPts val="1600"/>
              <a:buNone/>
            </a:pPr>
            <a:r>
              <a:t/>
            </a:r>
            <a:endParaRPr/>
          </a:p>
          <a:p>
            <a:pPr indent="-241300" lvl="0" marL="342900" rtl="0" algn="l">
              <a:lnSpc>
                <a:spcPct val="100000"/>
              </a:lnSpc>
              <a:spcBef>
                <a:spcPts val="1000"/>
              </a:spcBef>
              <a:spcAft>
                <a:spcPts val="0"/>
              </a:spcAft>
              <a:buSzPts val="1600"/>
              <a:buNone/>
            </a:pPr>
            <a:r>
              <a:t/>
            </a:r>
            <a:endParaRPr/>
          </a:p>
          <a:p>
            <a:pPr indent="-241300" lvl="0" marL="342900" rtl="0" algn="l">
              <a:lnSpc>
                <a:spcPct val="100000"/>
              </a:lnSpc>
              <a:spcBef>
                <a:spcPts val="1000"/>
              </a:spcBef>
              <a:spcAft>
                <a:spcPts val="0"/>
              </a:spcAft>
              <a:buSzPts val="1600"/>
              <a:buNone/>
            </a:pPr>
            <a:r>
              <a:t/>
            </a:r>
            <a:endParaRPr/>
          </a:p>
          <a:p>
            <a:pPr indent="-241300" lvl="0" marL="342900" rtl="0" algn="l">
              <a:lnSpc>
                <a:spcPct val="100000"/>
              </a:lnSpc>
              <a:spcBef>
                <a:spcPts val="1000"/>
              </a:spcBef>
              <a:spcAft>
                <a:spcPts val="0"/>
              </a:spcAft>
              <a:buSzPts val="16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Group by</a:t>
            </a:r>
            <a:endParaRPr/>
          </a:p>
        </p:txBody>
      </p:sp>
      <p:sp>
        <p:nvSpPr>
          <p:cNvPr id="220" name="Google Shape;220;p1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a:t>The GROUP BY statement groups rows that have the same values into summary rows, like "find the number of customers in each country".</a:t>
            </a:r>
            <a:endParaRPr/>
          </a:p>
          <a:p>
            <a:pPr indent="-342900" lvl="0" marL="342900" rtl="0" algn="l">
              <a:lnSpc>
                <a:spcPct val="100000"/>
              </a:lnSpc>
              <a:spcBef>
                <a:spcPts val="1000"/>
              </a:spcBef>
              <a:spcAft>
                <a:spcPts val="0"/>
              </a:spcAft>
              <a:buSzPts val="1600"/>
              <a:buChar char="►"/>
            </a:pPr>
            <a:r>
              <a:rPr lang="en-US"/>
              <a:t>The GROUP BY statement is often used with aggregate functions (COUNT(), MAX(), MIN(), SUM(), AVG()) to group the result-set by one or more columns.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Like</a:t>
            </a:r>
            <a:endParaRPr/>
          </a:p>
        </p:txBody>
      </p:sp>
      <p:sp>
        <p:nvSpPr>
          <p:cNvPr id="226" name="Google Shape;226;p1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a:t>a% - at the beginning</a:t>
            </a:r>
            <a:endParaRPr/>
          </a:p>
          <a:p>
            <a:pPr indent="-342900" lvl="0" marL="342900" rtl="0" algn="l">
              <a:lnSpc>
                <a:spcPct val="100000"/>
              </a:lnSpc>
              <a:spcBef>
                <a:spcPts val="1000"/>
              </a:spcBef>
              <a:spcAft>
                <a:spcPts val="0"/>
              </a:spcAft>
              <a:buSzPts val="1600"/>
              <a:buChar char="►"/>
            </a:pPr>
            <a:r>
              <a:rPr lang="en-US"/>
              <a:t>%a – at the end</a:t>
            </a:r>
            <a:endParaRPr/>
          </a:p>
          <a:p>
            <a:pPr indent="-342900" lvl="0" marL="342900" rtl="0" algn="l">
              <a:lnSpc>
                <a:spcPct val="100000"/>
              </a:lnSpc>
              <a:spcBef>
                <a:spcPts val="1000"/>
              </a:spcBef>
              <a:spcAft>
                <a:spcPts val="0"/>
              </a:spcAft>
              <a:buSzPts val="1600"/>
              <a:buChar char="►"/>
            </a:pPr>
            <a:r>
              <a:rPr lang="en-US"/>
              <a:t>a__% - must have 2 letters after a at the beginning</a:t>
            </a:r>
            <a:endParaRPr/>
          </a:p>
          <a:p>
            <a:pPr indent="-342900" lvl="0" marL="342900" rtl="0" algn="l">
              <a:lnSpc>
                <a:spcPct val="100000"/>
              </a:lnSpc>
              <a:spcBef>
                <a:spcPts val="1000"/>
              </a:spcBef>
              <a:spcAft>
                <a:spcPts val="0"/>
              </a:spcAft>
              <a:buSzPts val="1600"/>
              <a:buChar char="►"/>
            </a:pPr>
            <a:r>
              <a:rPr lang="en-US"/>
              <a:t>%__a – must have 2 letters before the end</a:t>
            </a:r>
            <a:endParaRPr/>
          </a:p>
          <a:p>
            <a:pPr indent="-241300" lvl="0" marL="342900" rtl="0" algn="l">
              <a:lnSpc>
                <a:spcPct val="100000"/>
              </a:lnSpc>
              <a:spcBef>
                <a:spcPts val="1000"/>
              </a:spcBef>
              <a:spcAft>
                <a:spcPts val="0"/>
              </a:spcAft>
              <a:buSzPts val="16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Regular Expression</a:t>
            </a:r>
            <a:endParaRPr/>
          </a:p>
        </p:txBody>
      </p:sp>
      <p:sp>
        <p:nvSpPr>
          <p:cNvPr id="232" name="Google Shape;232;p1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a:t>^ - beginning of a string</a:t>
            </a:r>
            <a:endParaRPr/>
          </a:p>
          <a:p>
            <a:pPr indent="-342900" lvl="0" marL="342900" rtl="0" algn="l">
              <a:lnSpc>
                <a:spcPct val="100000"/>
              </a:lnSpc>
              <a:spcBef>
                <a:spcPts val="1000"/>
              </a:spcBef>
              <a:spcAft>
                <a:spcPts val="0"/>
              </a:spcAft>
              <a:buSzPts val="1600"/>
              <a:buChar char="►"/>
            </a:pPr>
            <a:r>
              <a:rPr lang="en-US"/>
              <a:t>$ - end of a string</a:t>
            </a:r>
            <a:endParaRPr/>
          </a:p>
          <a:p>
            <a:pPr indent="-342900" lvl="0" marL="342900" rtl="0" algn="l">
              <a:lnSpc>
                <a:spcPct val="100000"/>
              </a:lnSpc>
              <a:spcBef>
                <a:spcPts val="1000"/>
              </a:spcBef>
              <a:spcAft>
                <a:spcPts val="0"/>
              </a:spcAft>
              <a:buSzPts val="1600"/>
              <a:buChar char="►"/>
            </a:pPr>
            <a:r>
              <a:rPr lang="en-US"/>
              <a:t>| - logical or</a:t>
            </a:r>
            <a:endParaRPr/>
          </a:p>
          <a:p>
            <a:pPr indent="-342900" lvl="0" marL="342900" rtl="0" algn="l">
              <a:lnSpc>
                <a:spcPct val="100000"/>
              </a:lnSpc>
              <a:spcBef>
                <a:spcPts val="1000"/>
              </a:spcBef>
              <a:spcAft>
                <a:spcPts val="0"/>
              </a:spcAft>
              <a:buSzPts val="1600"/>
              <a:buChar char="►"/>
            </a:pPr>
            <a:r>
              <a:rPr lang="en-US"/>
              <a:t>. – to skip a letter</a:t>
            </a:r>
            <a:endParaRPr/>
          </a:p>
          <a:p>
            <a:pPr indent="-342900" lvl="0" marL="342900" rtl="0" algn="l">
              <a:lnSpc>
                <a:spcPct val="100000"/>
              </a:lnSpc>
              <a:spcBef>
                <a:spcPts val="1000"/>
              </a:spcBef>
              <a:spcAft>
                <a:spcPts val="0"/>
              </a:spcAft>
              <a:buSzPts val="1600"/>
              <a:buChar char="►"/>
            </a:pPr>
            <a:r>
              <a:rPr lang="en-US"/>
              <a:t>[ampd] - single specific character after or before</a:t>
            </a:r>
            <a:endParaRPr/>
          </a:p>
          <a:p>
            <a:pPr indent="-342900" lvl="0" marL="342900" rtl="0" algn="l">
              <a:lnSpc>
                <a:spcPct val="100000"/>
              </a:lnSpc>
              <a:spcBef>
                <a:spcPts val="1000"/>
              </a:spcBef>
              <a:spcAft>
                <a:spcPts val="0"/>
              </a:spcAft>
              <a:buSzPts val="1600"/>
              <a:buChar char="►"/>
            </a:pPr>
            <a:r>
              <a:rPr lang="en-US"/>
              <a:t>[a-z] - single any character after or before</a:t>
            </a:r>
            <a:endParaRPr/>
          </a:p>
          <a:p>
            <a:pPr indent="0" lvl="0" marL="0" rtl="0" algn="l">
              <a:lnSpc>
                <a:spcPct val="100000"/>
              </a:lnSpc>
              <a:spcBef>
                <a:spcPts val="1000"/>
              </a:spcBef>
              <a:spcAft>
                <a:spcPts val="0"/>
              </a:spcAft>
              <a:buSzPts val="16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Aggregate Functions</a:t>
            </a:r>
            <a:endParaRPr/>
          </a:p>
        </p:txBody>
      </p:sp>
      <p:sp>
        <p:nvSpPr>
          <p:cNvPr id="238" name="Google Shape;238;p1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a:t>COUNT(), MAX(), MIN(), SUM(), AVG()</a:t>
            </a:r>
            <a:endParaRPr/>
          </a:p>
          <a:p>
            <a:pPr indent="-342900" lvl="0" marL="342900" rtl="0" algn="l">
              <a:lnSpc>
                <a:spcPct val="100000"/>
              </a:lnSpc>
              <a:spcBef>
                <a:spcPts val="1000"/>
              </a:spcBef>
              <a:spcAft>
                <a:spcPts val="0"/>
              </a:spcAft>
              <a:buSzPts val="1600"/>
              <a:buChar char="►"/>
            </a:pPr>
            <a:r>
              <a:rPr lang="en-US"/>
              <a:t>The HAVING clause was added to SQL because the WHERE keyword cannot be used with aggregate functions.</a:t>
            </a:r>
            <a:endParaRPr/>
          </a:p>
          <a:p>
            <a:pPr indent="-241300" lvl="0" marL="342900" rtl="0" algn="l">
              <a:lnSpc>
                <a:spcPct val="100000"/>
              </a:lnSpc>
              <a:spcBef>
                <a:spcPts val="1000"/>
              </a:spcBef>
              <a:spcAft>
                <a:spcPts val="0"/>
              </a:spcAft>
              <a:buSzPts val="1600"/>
              <a:buNone/>
            </a:pPr>
            <a:r>
              <a:t/>
            </a:r>
            <a:endParaRPr/>
          </a:p>
          <a:p>
            <a:pPr indent="-342900" lvl="0" marL="342900" rtl="0" algn="l">
              <a:lnSpc>
                <a:spcPct val="100000"/>
              </a:lnSpc>
              <a:spcBef>
                <a:spcPts val="1000"/>
              </a:spcBef>
              <a:spcAft>
                <a:spcPts val="0"/>
              </a:spcAft>
              <a:buSzPts val="1600"/>
              <a:buChar char="►"/>
            </a:pPr>
            <a:r>
              <a:rPr lang="en-US"/>
              <a:t>We can use ‘AS’ for making alias.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Case</a:t>
            </a:r>
            <a:endParaRPr/>
          </a:p>
        </p:txBody>
      </p:sp>
      <p:sp>
        <p:nvSpPr>
          <p:cNvPr id="244" name="Google Shape;244;p1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lang="en-US"/>
              <a:t>SELECT  product_name, product_price,</a:t>
            </a:r>
            <a:endParaRPr/>
          </a:p>
          <a:p>
            <a:pPr indent="0" lvl="0" marL="0" rtl="0" algn="l">
              <a:lnSpc>
                <a:spcPct val="100000"/>
              </a:lnSpc>
              <a:spcBef>
                <a:spcPts val="1000"/>
              </a:spcBef>
              <a:spcAft>
                <a:spcPts val="0"/>
              </a:spcAft>
              <a:buSzPts val="1600"/>
              <a:buNone/>
            </a:pPr>
            <a:r>
              <a:rPr lang="en-US"/>
              <a:t>CASE</a:t>
            </a:r>
            <a:endParaRPr/>
          </a:p>
          <a:p>
            <a:pPr indent="0" lvl="0" marL="0" rtl="0" algn="l">
              <a:lnSpc>
                <a:spcPct val="100000"/>
              </a:lnSpc>
              <a:spcBef>
                <a:spcPts val="1000"/>
              </a:spcBef>
              <a:spcAft>
                <a:spcPts val="0"/>
              </a:spcAft>
              <a:buSzPts val="1600"/>
              <a:buNone/>
            </a:pPr>
            <a:r>
              <a:rPr lang="en-US"/>
              <a:t>	WHEN product_price&lt;=20 THEN 'Product price is in peoples capability.'</a:t>
            </a:r>
            <a:endParaRPr/>
          </a:p>
          <a:p>
            <a:pPr indent="0" lvl="0" marL="0" rtl="0" algn="l">
              <a:lnSpc>
                <a:spcPct val="100000"/>
              </a:lnSpc>
              <a:spcBef>
                <a:spcPts val="1000"/>
              </a:spcBef>
              <a:spcAft>
                <a:spcPts val="0"/>
              </a:spcAft>
              <a:buSzPts val="1600"/>
              <a:buNone/>
            </a:pPr>
            <a:r>
              <a:rPr lang="en-US"/>
              <a:t>	WHEN product_price&gt;=30 THEN 'Product price is a bit high.'</a:t>
            </a:r>
            <a:endParaRPr/>
          </a:p>
          <a:p>
            <a:pPr indent="0" lvl="0" marL="0" rtl="0" algn="l">
              <a:lnSpc>
                <a:spcPct val="100000"/>
              </a:lnSpc>
              <a:spcBef>
                <a:spcPts val="1000"/>
              </a:spcBef>
              <a:spcAft>
                <a:spcPts val="0"/>
              </a:spcAft>
              <a:buSzPts val="1600"/>
              <a:buNone/>
            </a:pPr>
            <a:r>
              <a:rPr lang="en-US"/>
              <a:t>	ELSE 'Product price is out of the peoples capability.'</a:t>
            </a:r>
            <a:endParaRPr/>
          </a:p>
          <a:p>
            <a:pPr indent="0" lvl="0" marL="0" rtl="0" algn="l">
              <a:lnSpc>
                <a:spcPct val="100000"/>
              </a:lnSpc>
              <a:spcBef>
                <a:spcPts val="1000"/>
              </a:spcBef>
              <a:spcAft>
                <a:spcPts val="0"/>
              </a:spcAft>
              <a:buSzPts val="1600"/>
              <a:buNone/>
            </a:pPr>
            <a:r>
              <a:rPr lang="en-US"/>
              <a:t>END AS price_measurement FROM products;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txBox="1"/>
          <p:nvPr>
            <p:ph type="title"/>
          </p:nvPr>
        </p:nvSpPr>
        <p:spPr>
          <a:xfrm>
            <a:off x="3953164" y="2706390"/>
            <a:ext cx="4174836"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Content</a:t>
            </a:r>
            <a:endParaRPr/>
          </a:p>
        </p:txBody>
      </p:sp>
      <p:sp>
        <p:nvSpPr>
          <p:cNvPr id="154" name="Google Shape;154;p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SzPct val="80000"/>
              <a:buChar char="►"/>
            </a:pPr>
            <a:r>
              <a:rPr lang="en-US"/>
              <a:t>What is Database?</a:t>
            </a:r>
            <a:endParaRPr/>
          </a:p>
          <a:p>
            <a:pPr indent="-342900" lvl="0" marL="342900" rtl="0" algn="l">
              <a:lnSpc>
                <a:spcPct val="100000"/>
              </a:lnSpc>
              <a:spcBef>
                <a:spcPts val="1000"/>
              </a:spcBef>
              <a:spcAft>
                <a:spcPts val="0"/>
              </a:spcAft>
              <a:buSzPct val="80000"/>
              <a:buChar char="►"/>
            </a:pPr>
            <a:r>
              <a:rPr lang="en-US"/>
              <a:t>What is SQL?</a:t>
            </a:r>
            <a:endParaRPr/>
          </a:p>
          <a:p>
            <a:pPr indent="-342900" lvl="0" marL="342900" rtl="0" algn="l">
              <a:lnSpc>
                <a:spcPct val="100000"/>
              </a:lnSpc>
              <a:spcBef>
                <a:spcPts val="1000"/>
              </a:spcBef>
              <a:spcAft>
                <a:spcPts val="0"/>
              </a:spcAft>
              <a:buSzPct val="80000"/>
              <a:buChar char="►"/>
            </a:pPr>
            <a:r>
              <a:rPr lang="en-US"/>
              <a:t>Categories of SQL commands</a:t>
            </a:r>
            <a:endParaRPr/>
          </a:p>
          <a:p>
            <a:pPr indent="-342900" lvl="0" marL="342900" rtl="0" algn="l">
              <a:lnSpc>
                <a:spcPct val="100000"/>
              </a:lnSpc>
              <a:spcBef>
                <a:spcPts val="1000"/>
              </a:spcBef>
              <a:spcAft>
                <a:spcPts val="0"/>
              </a:spcAft>
              <a:buSzPct val="80000"/>
              <a:buChar char="►"/>
            </a:pPr>
            <a:r>
              <a:rPr lang="en-US"/>
              <a:t>SQL Data Types</a:t>
            </a:r>
            <a:endParaRPr/>
          </a:p>
          <a:p>
            <a:pPr indent="-342900" lvl="0" marL="342900" rtl="0" algn="l">
              <a:lnSpc>
                <a:spcPct val="100000"/>
              </a:lnSpc>
              <a:spcBef>
                <a:spcPts val="1000"/>
              </a:spcBef>
              <a:spcAft>
                <a:spcPts val="0"/>
              </a:spcAft>
              <a:buSzPct val="80000"/>
              <a:buChar char="►"/>
            </a:pPr>
            <a:r>
              <a:rPr lang="en-US"/>
              <a:t>SQL Queries Questionnaire</a:t>
            </a:r>
            <a:endParaRPr/>
          </a:p>
          <a:p>
            <a:pPr indent="-342900" lvl="0" marL="342900" rtl="0" algn="l">
              <a:lnSpc>
                <a:spcPct val="100000"/>
              </a:lnSpc>
              <a:spcBef>
                <a:spcPts val="1000"/>
              </a:spcBef>
              <a:spcAft>
                <a:spcPts val="0"/>
              </a:spcAft>
              <a:buSzPct val="80000"/>
              <a:buChar char="►"/>
            </a:pPr>
            <a:r>
              <a:rPr lang="en-US"/>
              <a:t>Order By</a:t>
            </a:r>
            <a:endParaRPr/>
          </a:p>
          <a:p>
            <a:pPr indent="-342900" lvl="0" marL="342900" rtl="0" algn="l">
              <a:lnSpc>
                <a:spcPct val="100000"/>
              </a:lnSpc>
              <a:spcBef>
                <a:spcPts val="1000"/>
              </a:spcBef>
              <a:spcAft>
                <a:spcPts val="0"/>
              </a:spcAft>
              <a:buSzPct val="80000"/>
              <a:buChar char="►"/>
            </a:pPr>
            <a:r>
              <a:rPr lang="en-US"/>
              <a:t>Group By</a:t>
            </a:r>
            <a:endParaRPr/>
          </a:p>
          <a:p>
            <a:pPr indent="-342900" lvl="0" marL="342900" rtl="0" algn="l">
              <a:lnSpc>
                <a:spcPct val="100000"/>
              </a:lnSpc>
              <a:spcBef>
                <a:spcPts val="1000"/>
              </a:spcBef>
              <a:spcAft>
                <a:spcPts val="0"/>
              </a:spcAft>
              <a:buSzPct val="80000"/>
              <a:buChar char="►"/>
            </a:pPr>
            <a:r>
              <a:rPr lang="en-US"/>
              <a:t>Like</a:t>
            </a:r>
            <a:endParaRPr/>
          </a:p>
          <a:p>
            <a:pPr indent="-342900" lvl="0" marL="342900" rtl="0" algn="l">
              <a:lnSpc>
                <a:spcPct val="100000"/>
              </a:lnSpc>
              <a:spcBef>
                <a:spcPts val="1000"/>
              </a:spcBef>
              <a:spcAft>
                <a:spcPts val="0"/>
              </a:spcAft>
              <a:buSzPct val="80000"/>
              <a:buChar char="►"/>
            </a:pPr>
            <a:r>
              <a:rPr lang="en-US"/>
              <a:t>Regular Expression</a:t>
            </a:r>
            <a:endParaRPr/>
          </a:p>
          <a:p>
            <a:pPr indent="-342900" lvl="0" marL="342900" rtl="0" algn="l">
              <a:lnSpc>
                <a:spcPct val="100000"/>
              </a:lnSpc>
              <a:spcBef>
                <a:spcPts val="1000"/>
              </a:spcBef>
              <a:spcAft>
                <a:spcPts val="0"/>
              </a:spcAft>
              <a:buSzPct val="80000"/>
              <a:buChar char="►"/>
            </a:pPr>
            <a:r>
              <a:rPr lang="en-US"/>
              <a:t>Aggregate functions</a:t>
            </a:r>
            <a:endParaRPr/>
          </a:p>
          <a:p>
            <a:pPr indent="-342900" lvl="0" marL="342900" rtl="0" algn="l">
              <a:lnSpc>
                <a:spcPct val="100000"/>
              </a:lnSpc>
              <a:spcBef>
                <a:spcPts val="1000"/>
              </a:spcBef>
              <a:spcAft>
                <a:spcPts val="0"/>
              </a:spcAft>
              <a:buSzPct val="80000"/>
              <a:buChar char="►"/>
            </a:pPr>
            <a:r>
              <a:rPr lang="en-US"/>
              <a:t>Case</a:t>
            </a:r>
            <a:endParaRPr/>
          </a:p>
          <a:p>
            <a:pPr indent="-248920" lvl="0" marL="342900" rtl="0" algn="l">
              <a:lnSpc>
                <a:spcPct val="100000"/>
              </a:lnSpc>
              <a:spcBef>
                <a:spcPts val="1000"/>
              </a:spcBef>
              <a:spcAft>
                <a:spcPts val="0"/>
              </a:spcAft>
              <a:buSzPct val="80000"/>
              <a:buNone/>
            </a:pPr>
            <a:r>
              <a:t/>
            </a:r>
            <a:endParaRPr/>
          </a:p>
          <a:p>
            <a:pPr indent="-248920" lvl="0" marL="342900" rtl="0" algn="l">
              <a:lnSpc>
                <a:spcPct val="100000"/>
              </a:lnSpc>
              <a:spcBef>
                <a:spcPts val="1000"/>
              </a:spcBef>
              <a:spcAft>
                <a:spcPts val="0"/>
              </a:spcAft>
              <a:buSzPct val="80000"/>
              <a:buNone/>
            </a:pPr>
            <a:r>
              <a:t/>
            </a:r>
            <a:endParaRPr/>
          </a:p>
          <a:p>
            <a:pPr indent="-248920" lvl="0" marL="342900" rtl="0" algn="l">
              <a:lnSpc>
                <a:spcPct val="100000"/>
              </a:lnSpc>
              <a:spcBef>
                <a:spcPts val="1000"/>
              </a:spcBef>
              <a:spcAft>
                <a:spcPts val="0"/>
              </a:spcAft>
              <a:buSzPct val="8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What is Database?</a:t>
            </a:r>
            <a:endParaRPr/>
          </a:p>
        </p:txBody>
      </p:sp>
      <p:sp>
        <p:nvSpPr>
          <p:cNvPr id="160" name="Google Shape;160;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a:t>Lets define first, what is data and what is base?</a:t>
            </a:r>
            <a:endParaRPr/>
          </a:p>
          <a:p>
            <a:pPr indent="-342900" lvl="0" marL="342900" rtl="0" algn="l">
              <a:lnSpc>
                <a:spcPct val="100000"/>
              </a:lnSpc>
              <a:spcBef>
                <a:spcPts val="1000"/>
              </a:spcBef>
              <a:spcAft>
                <a:spcPts val="0"/>
              </a:spcAft>
              <a:buSzPts val="1600"/>
              <a:buChar char="►"/>
            </a:pPr>
            <a:r>
              <a:rPr lang="en-US"/>
              <a:t>Data is a fact of any object. Human is an object and a humans hand, mouth, eyes etc. are facts.</a:t>
            </a:r>
            <a:endParaRPr/>
          </a:p>
          <a:p>
            <a:pPr indent="-342900" lvl="0" marL="342900" rtl="0" algn="l">
              <a:lnSpc>
                <a:spcPct val="100000"/>
              </a:lnSpc>
              <a:spcBef>
                <a:spcPts val="1000"/>
              </a:spcBef>
              <a:spcAft>
                <a:spcPts val="0"/>
              </a:spcAft>
              <a:buSzPts val="1600"/>
              <a:buChar char="►"/>
            </a:pPr>
            <a:r>
              <a:rPr lang="en-US"/>
              <a:t>Base can be referred as home. If we combine these 2 words together it will make database and it is meaning, a house of data in which data can be stored, retrieved and manipulated.</a:t>
            </a:r>
            <a:endParaRPr/>
          </a:p>
          <a:p>
            <a:pPr indent="-342900" lvl="0" marL="342900" rtl="0" algn="l">
              <a:lnSpc>
                <a:spcPct val="100000"/>
              </a:lnSpc>
              <a:spcBef>
                <a:spcPts val="1000"/>
              </a:spcBef>
              <a:spcAft>
                <a:spcPts val="0"/>
              </a:spcAft>
              <a:buSzPts val="1600"/>
              <a:buChar char="►"/>
            </a:pPr>
            <a:r>
              <a:rPr lang="en-US"/>
              <a:t>Modern databases are managed by the database management system (DBMS).</a:t>
            </a:r>
            <a:endParaRPr/>
          </a:p>
          <a:p>
            <a:pPr indent="-342900" lvl="0" marL="342900" rtl="0" algn="l">
              <a:lnSpc>
                <a:spcPct val="100000"/>
              </a:lnSpc>
              <a:spcBef>
                <a:spcPts val="1000"/>
              </a:spcBef>
              <a:spcAft>
                <a:spcPts val="0"/>
              </a:spcAft>
              <a:buSzPts val="1600"/>
              <a:buChar char="►"/>
            </a:pPr>
            <a:r>
              <a:rPr b="1" lang="en-US"/>
              <a:t>SQL</a:t>
            </a:r>
            <a:r>
              <a:rPr lang="en-US"/>
              <a:t> or Structured Query Language is used to operate data stored in a database.</a:t>
            </a:r>
            <a:endParaRPr/>
          </a:p>
          <a:p>
            <a:pPr indent="-241300" lvl="0" marL="342900" rtl="0" algn="l">
              <a:lnSpc>
                <a:spcPct val="100000"/>
              </a:lnSpc>
              <a:spcBef>
                <a:spcPts val="1000"/>
              </a:spcBef>
              <a:spcAft>
                <a:spcPts val="0"/>
              </a:spcAft>
              <a:buSzPts val="1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What is SQL?</a:t>
            </a:r>
            <a:endParaRPr/>
          </a:p>
        </p:txBody>
      </p:sp>
      <p:sp>
        <p:nvSpPr>
          <p:cNvPr id="166" name="Google Shape;166;p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a:t>Structured Query Language(SQL) as we all know is the database language by the use of which we can perform certain operations on the existing database and also we can use this language to create a database. </a:t>
            </a:r>
            <a:r>
              <a:rPr lang="en-US" u="sng">
                <a:solidFill>
                  <a:schemeClr val="hlink"/>
                </a:solidFill>
                <a:hlinkClick r:id="rId3"/>
              </a:rPr>
              <a:t>SQL</a:t>
            </a:r>
            <a:r>
              <a:rPr lang="en-US"/>
              <a:t> uses certain commands like Create, Drop, Insert, etc. to carry out the required tasks.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Categories of SQL Commands</a:t>
            </a:r>
            <a:endParaRPr/>
          </a:p>
        </p:txBody>
      </p:sp>
      <p:pic>
        <p:nvPicPr>
          <p:cNvPr id="172" name="Google Shape;172;p5"/>
          <p:cNvPicPr preferRelativeResize="0"/>
          <p:nvPr>
            <p:ph idx="1" type="body"/>
          </p:nvPr>
        </p:nvPicPr>
        <p:blipFill rotWithShape="1">
          <a:blip r:embed="rId3">
            <a:alphaModFix/>
          </a:blip>
          <a:srcRect b="0" l="0" r="0" t="0"/>
          <a:stretch/>
        </p:blipFill>
        <p:spPr>
          <a:xfrm>
            <a:off x="2481775" y="2052638"/>
            <a:ext cx="6190226" cy="41957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DQL - Data Query Language</a:t>
            </a:r>
            <a:endParaRPr/>
          </a:p>
        </p:txBody>
      </p:sp>
      <p:sp>
        <p:nvSpPr>
          <p:cNvPr id="178" name="Google Shape;178;p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a:t>Select - It is used to retrieve data from the database.</a:t>
            </a:r>
            <a:endParaRPr/>
          </a:p>
          <a:p>
            <a:pPr indent="-241300" lvl="0" marL="342900" rtl="0" algn="l">
              <a:lnSpc>
                <a:spcPct val="100000"/>
              </a:lnSpc>
              <a:spcBef>
                <a:spcPts val="1000"/>
              </a:spcBef>
              <a:spcAft>
                <a:spcPts val="0"/>
              </a:spcAft>
              <a:buSzPts val="1600"/>
              <a:buNone/>
            </a:pPr>
            <a:r>
              <a:t/>
            </a:r>
            <a:endParaRPr/>
          </a:p>
          <a:p>
            <a:pPr indent="-342900" lvl="0" marL="342900" rtl="0" algn="l">
              <a:lnSpc>
                <a:spcPct val="100000"/>
              </a:lnSpc>
              <a:spcBef>
                <a:spcPts val="1000"/>
              </a:spcBef>
              <a:spcAft>
                <a:spcPts val="0"/>
              </a:spcAft>
              <a:buSzPts val="1600"/>
              <a:buChar char="►"/>
            </a:pPr>
            <a:r>
              <a:rPr lang="en-US"/>
              <a:t>select * from students;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DDL - Data Definition Language</a:t>
            </a:r>
            <a:endParaRPr/>
          </a:p>
        </p:txBody>
      </p:sp>
      <p:sp>
        <p:nvSpPr>
          <p:cNvPr id="184" name="Google Shape;184;p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a:t>Create - This command is used to create database or it’s objects.</a:t>
            </a:r>
            <a:endParaRPr/>
          </a:p>
          <a:p>
            <a:pPr indent="-342900" lvl="0" marL="342900" rtl="0" algn="l">
              <a:lnSpc>
                <a:spcPct val="100000"/>
              </a:lnSpc>
              <a:spcBef>
                <a:spcPts val="1000"/>
              </a:spcBef>
              <a:spcAft>
                <a:spcPts val="0"/>
              </a:spcAft>
              <a:buSzPts val="1600"/>
              <a:buChar char="►"/>
            </a:pPr>
            <a:r>
              <a:rPr lang="en-US"/>
              <a:t>Drop – This command is used to delete object from the database.</a:t>
            </a:r>
            <a:endParaRPr/>
          </a:p>
          <a:p>
            <a:pPr indent="-342900" lvl="0" marL="342900" rtl="0" algn="l">
              <a:lnSpc>
                <a:spcPct val="100000"/>
              </a:lnSpc>
              <a:spcBef>
                <a:spcPts val="1000"/>
              </a:spcBef>
              <a:spcAft>
                <a:spcPts val="0"/>
              </a:spcAft>
              <a:buSzPts val="1600"/>
              <a:buChar char="►"/>
            </a:pPr>
            <a:r>
              <a:rPr lang="en-US"/>
              <a:t>Alter – This is used to alter the structure of the database.</a:t>
            </a:r>
            <a:endParaRPr/>
          </a:p>
          <a:p>
            <a:pPr indent="-342900" lvl="0" marL="342900" rtl="0" algn="l">
              <a:lnSpc>
                <a:spcPct val="100000"/>
              </a:lnSpc>
              <a:spcBef>
                <a:spcPts val="1000"/>
              </a:spcBef>
              <a:spcAft>
                <a:spcPts val="0"/>
              </a:spcAft>
              <a:buSzPts val="1600"/>
              <a:buChar char="►"/>
            </a:pPr>
            <a:r>
              <a:rPr lang="en-US"/>
              <a:t>Truncate – This is used to remove all records from a table, including all spaces allocated for the records are removed.</a:t>
            </a:r>
            <a:endParaRPr/>
          </a:p>
          <a:p>
            <a:pPr indent="-342900" lvl="0" marL="342900" rtl="0" algn="l">
              <a:lnSpc>
                <a:spcPct val="100000"/>
              </a:lnSpc>
              <a:spcBef>
                <a:spcPts val="1000"/>
              </a:spcBef>
              <a:spcAft>
                <a:spcPts val="0"/>
              </a:spcAft>
              <a:buSzPts val="1600"/>
              <a:buChar char="►"/>
            </a:pPr>
            <a:r>
              <a:rPr lang="en-US"/>
              <a:t>Comment – This is used to add comments to the data dictionary.(--)(/*content*/)</a:t>
            </a:r>
            <a:endParaRPr/>
          </a:p>
          <a:p>
            <a:pPr indent="-342900" lvl="0" marL="342900" rtl="0" algn="l">
              <a:lnSpc>
                <a:spcPct val="100000"/>
              </a:lnSpc>
              <a:spcBef>
                <a:spcPts val="1000"/>
              </a:spcBef>
              <a:spcAft>
                <a:spcPts val="0"/>
              </a:spcAft>
              <a:buSzPts val="1600"/>
              <a:buChar char="►"/>
            </a:pPr>
            <a:r>
              <a:rPr lang="en-US"/>
              <a:t>Rename – This is used to rename an object existing in the database.(alter table student rename to students/alter table students rename column id to student_id)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DML - Data Manipulation Language</a:t>
            </a:r>
            <a:endParaRPr/>
          </a:p>
        </p:txBody>
      </p:sp>
      <p:sp>
        <p:nvSpPr>
          <p:cNvPr id="190" name="Google Shape;190;p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a:t>Insert – It is used to insert data into a table.</a:t>
            </a:r>
            <a:endParaRPr/>
          </a:p>
          <a:p>
            <a:pPr indent="-342900" lvl="0" marL="342900" rtl="0" algn="l">
              <a:lnSpc>
                <a:spcPct val="100000"/>
              </a:lnSpc>
              <a:spcBef>
                <a:spcPts val="1000"/>
              </a:spcBef>
              <a:spcAft>
                <a:spcPts val="0"/>
              </a:spcAft>
              <a:buSzPts val="1600"/>
              <a:buChar char="►"/>
            </a:pPr>
            <a:r>
              <a:rPr lang="en-US"/>
              <a:t>Update – it is used to update existing data within a table.</a:t>
            </a:r>
            <a:endParaRPr/>
          </a:p>
          <a:p>
            <a:pPr indent="-342900" lvl="0" marL="342900" rtl="0" algn="l">
              <a:lnSpc>
                <a:spcPct val="100000"/>
              </a:lnSpc>
              <a:spcBef>
                <a:spcPts val="1000"/>
              </a:spcBef>
              <a:spcAft>
                <a:spcPts val="0"/>
              </a:spcAft>
              <a:buSzPts val="1600"/>
              <a:buChar char="►"/>
            </a:pPr>
            <a:r>
              <a:rPr lang="en-US"/>
              <a:t>Delete - It is used to delete records from a database 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SQL Data Types</a:t>
            </a:r>
            <a:endParaRPr/>
          </a:p>
        </p:txBody>
      </p:sp>
      <p:sp>
        <p:nvSpPr>
          <p:cNvPr id="196" name="Google Shape;196;p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u="sng">
                <a:solidFill>
                  <a:schemeClr val="hlink"/>
                </a:solidFill>
                <a:hlinkClick r:id="rId3"/>
              </a:rPr>
              <a:t>https://www.w3schools.com/sql/sql_datatypes.asp</a:t>
            </a:r>
            <a:endParaRPr/>
          </a:p>
          <a:p>
            <a:pPr indent="-342900" lvl="0" marL="342900" rtl="0" algn="l">
              <a:lnSpc>
                <a:spcPct val="100000"/>
              </a:lnSpc>
              <a:spcBef>
                <a:spcPts val="1000"/>
              </a:spcBef>
              <a:spcAft>
                <a:spcPts val="0"/>
              </a:spcAft>
              <a:buSzPts val="1600"/>
              <a:buChar char="►"/>
            </a:pPr>
            <a:r>
              <a:rPr lang="en-US"/>
              <a:t>int, varchar, date, float/double</a:t>
            </a:r>
            <a:endParaRPr/>
          </a:p>
          <a:p>
            <a:pPr indent="-241300" lvl="0" marL="342900" rtl="0" algn="l">
              <a:lnSpc>
                <a:spcPct val="100000"/>
              </a:lnSpc>
              <a:spcBef>
                <a:spcPts val="1000"/>
              </a:spcBef>
              <a:spcAft>
                <a:spcPts val="0"/>
              </a:spcAft>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2021-12-13T06:04:19Z</dcterms:created>
  <dc:creator>Pollab  Ahmed</dc:creator>
</cp:coreProperties>
</file>