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7" r:id="rId3"/>
    <p:sldId id="282" r:id="rId4"/>
    <p:sldId id="266" r:id="rId5"/>
    <p:sldId id="267" r:id="rId6"/>
    <p:sldId id="269" r:id="rId7"/>
    <p:sldId id="268" r:id="rId8"/>
    <p:sldId id="278" r:id="rId9"/>
    <p:sldId id="258" r:id="rId10"/>
    <p:sldId id="259" r:id="rId11"/>
    <p:sldId id="261" r:id="rId12"/>
    <p:sldId id="260" r:id="rId13"/>
    <p:sldId id="262" r:id="rId14"/>
    <p:sldId id="279" r:id="rId15"/>
    <p:sldId id="263" r:id="rId16"/>
    <p:sldId id="264" r:id="rId17"/>
    <p:sldId id="265" r:id="rId18"/>
    <p:sldId id="272" r:id="rId19"/>
    <p:sldId id="274" r:id="rId20"/>
    <p:sldId id="275" r:id="rId21"/>
    <p:sldId id="281"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94660"/>
  </p:normalViewPr>
  <p:slideViewPr>
    <p:cSldViewPr snapToGrid="0">
      <p:cViewPr varScale="1">
        <p:scale>
          <a:sx n="83" d="100"/>
          <a:sy n="83" d="100"/>
        </p:scale>
        <p:origin x="86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4B16DB-C845-4514-BAD9-0DE44C11F0B5}"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CA84A-D90B-4788-A129-9565AC5F198F}" type="slidenum">
              <a:rPr lang="en-US" smtClean="0"/>
              <a:t>‹#›</a:t>
            </a:fld>
            <a:endParaRPr lang="en-US"/>
          </a:p>
        </p:txBody>
      </p:sp>
    </p:spTree>
    <p:extLst>
      <p:ext uri="{BB962C8B-B14F-4D97-AF65-F5344CB8AC3E}">
        <p14:creationId xmlns:p14="http://schemas.microsoft.com/office/powerpoint/2010/main" val="3753136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34B16DB-C845-4514-BAD9-0DE44C11F0B5}"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CA84A-D90B-4788-A129-9565AC5F198F}" type="slidenum">
              <a:rPr lang="en-US" smtClean="0"/>
              <a:t>‹#›</a:t>
            </a:fld>
            <a:endParaRPr lang="en-US"/>
          </a:p>
        </p:txBody>
      </p:sp>
    </p:spTree>
    <p:extLst>
      <p:ext uri="{BB962C8B-B14F-4D97-AF65-F5344CB8AC3E}">
        <p14:creationId xmlns:p14="http://schemas.microsoft.com/office/powerpoint/2010/main" val="36219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34B16DB-C845-4514-BAD9-0DE44C11F0B5}"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CA84A-D90B-4788-A129-9565AC5F198F}" type="slidenum">
              <a:rPr lang="en-US" smtClean="0"/>
              <a:t>‹#›</a:t>
            </a:fld>
            <a:endParaRPr lang="en-US"/>
          </a:p>
        </p:txBody>
      </p:sp>
    </p:spTree>
    <p:extLst>
      <p:ext uri="{BB962C8B-B14F-4D97-AF65-F5344CB8AC3E}">
        <p14:creationId xmlns:p14="http://schemas.microsoft.com/office/powerpoint/2010/main" val="2702179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34B16DB-C845-4514-BAD9-0DE44C11F0B5}"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CA84A-D90B-4788-A129-9565AC5F198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87833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B16DB-C845-4514-BAD9-0DE44C11F0B5}"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CA84A-D90B-4788-A129-9565AC5F198F}" type="slidenum">
              <a:rPr lang="en-US" smtClean="0"/>
              <a:t>‹#›</a:t>
            </a:fld>
            <a:endParaRPr lang="en-US"/>
          </a:p>
        </p:txBody>
      </p:sp>
    </p:spTree>
    <p:extLst>
      <p:ext uri="{BB962C8B-B14F-4D97-AF65-F5344CB8AC3E}">
        <p14:creationId xmlns:p14="http://schemas.microsoft.com/office/powerpoint/2010/main" val="245725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4B16DB-C845-4514-BAD9-0DE44C11F0B5}" type="datetimeFigureOut">
              <a:rPr lang="en-US" smtClean="0"/>
              <a:t>12/25/2021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CA84A-D90B-4788-A129-9565AC5F198F}" type="slidenum">
              <a:rPr lang="en-US" smtClean="0"/>
              <a:t>‹#›</a:t>
            </a:fld>
            <a:endParaRPr lang="en-US"/>
          </a:p>
        </p:txBody>
      </p:sp>
    </p:spTree>
    <p:extLst>
      <p:ext uri="{BB962C8B-B14F-4D97-AF65-F5344CB8AC3E}">
        <p14:creationId xmlns:p14="http://schemas.microsoft.com/office/powerpoint/2010/main" val="844183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4B16DB-C845-4514-BAD9-0DE44C11F0B5}" type="datetimeFigureOut">
              <a:rPr lang="en-US" smtClean="0"/>
              <a:t>12/25/2021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CA84A-D90B-4788-A129-9565AC5F198F}" type="slidenum">
              <a:rPr lang="en-US" smtClean="0"/>
              <a:t>‹#›</a:t>
            </a:fld>
            <a:endParaRPr lang="en-US"/>
          </a:p>
        </p:txBody>
      </p:sp>
    </p:spTree>
    <p:extLst>
      <p:ext uri="{BB962C8B-B14F-4D97-AF65-F5344CB8AC3E}">
        <p14:creationId xmlns:p14="http://schemas.microsoft.com/office/powerpoint/2010/main" val="1875735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4B16DB-C845-4514-BAD9-0DE44C11F0B5}"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CA84A-D90B-4788-A129-9565AC5F198F}" type="slidenum">
              <a:rPr lang="en-US" smtClean="0"/>
              <a:t>‹#›</a:t>
            </a:fld>
            <a:endParaRPr lang="en-US"/>
          </a:p>
        </p:txBody>
      </p:sp>
    </p:spTree>
    <p:extLst>
      <p:ext uri="{BB962C8B-B14F-4D97-AF65-F5344CB8AC3E}">
        <p14:creationId xmlns:p14="http://schemas.microsoft.com/office/powerpoint/2010/main" val="3316196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4B16DB-C845-4514-BAD9-0DE44C11F0B5}"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CA84A-D90B-4788-A129-9565AC5F198F}" type="slidenum">
              <a:rPr lang="en-US" smtClean="0"/>
              <a:t>‹#›</a:t>
            </a:fld>
            <a:endParaRPr lang="en-US"/>
          </a:p>
        </p:txBody>
      </p:sp>
    </p:spTree>
    <p:extLst>
      <p:ext uri="{BB962C8B-B14F-4D97-AF65-F5344CB8AC3E}">
        <p14:creationId xmlns:p14="http://schemas.microsoft.com/office/powerpoint/2010/main" val="3070413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34B16DB-C845-4514-BAD9-0DE44C11F0B5}"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CA84A-D90B-4788-A129-9565AC5F198F}" type="slidenum">
              <a:rPr lang="en-US" smtClean="0"/>
              <a:t>‹#›</a:t>
            </a:fld>
            <a:endParaRPr lang="en-US"/>
          </a:p>
        </p:txBody>
      </p:sp>
    </p:spTree>
    <p:extLst>
      <p:ext uri="{BB962C8B-B14F-4D97-AF65-F5344CB8AC3E}">
        <p14:creationId xmlns:p14="http://schemas.microsoft.com/office/powerpoint/2010/main" val="196555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B16DB-C845-4514-BAD9-0DE44C11F0B5}"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CA84A-D90B-4788-A129-9565AC5F198F}" type="slidenum">
              <a:rPr lang="en-US" smtClean="0"/>
              <a:t>‹#›</a:t>
            </a:fld>
            <a:endParaRPr lang="en-US"/>
          </a:p>
        </p:txBody>
      </p:sp>
    </p:spTree>
    <p:extLst>
      <p:ext uri="{BB962C8B-B14F-4D97-AF65-F5344CB8AC3E}">
        <p14:creationId xmlns:p14="http://schemas.microsoft.com/office/powerpoint/2010/main" val="403274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4B16DB-C845-4514-BAD9-0DE44C11F0B5}"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CA84A-D90B-4788-A129-9565AC5F198F}" type="slidenum">
              <a:rPr lang="en-US" smtClean="0"/>
              <a:t>‹#›</a:t>
            </a:fld>
            <a:endParaRPr lang="en-US"/>
          </a:p>
        </p:txBody>
      </p:sp>
    </p:spTree>
    <p:extLst>
      <p:ext uri="{BB962C8B-B14F-4D97-AF65-F5344CB8AC3E}">
        <p14:creationId xmlns:p14="http://schemas.microsoft.com/office/powerpoint/2010/main" val="1593854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4B16DB-C845-4514-BAD9-0DE44C11F0B5}" type="datetimeFigureOut">
              <a:rPr lang="en-US" smtClean="0"/>
              <a:t>12/25/2021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6CA84A-D90B-4788-A129-9565AC5F198F}" type="slidenum">
              <a:rPr lang="en-US" smtClean="0"/>
              <a:t>‹#›</a:t>
            </a:fld>
            <a:endParaRPr lang="en-US"/>
          </a:p>
        </p:txBody>
      </p:sp>
    </p:spTree>
    <p:extLst>
      <p:ext uri="{BB962C8B-B14F-4D97-AF65-F5344CB8AC3E}">
        <p14:creationId xmlns:p14="http://schemas.microsoft.com/office/powerpoint/2010/main" val="85016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34B16DB-C845-4514-BAD9-0DE44C11F0B5}" type="datetimeFigureOut">
              <a:rPr lang="en-US" smtClean="0"/>
              <a:t>12/25/2021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46CA84A-D90B-4788-A129-9565AC5F198F}" type="slidenum">
              <a:rPr lang="en-US" smtClean="0"/>
              <a:t>‹#›</a:t>
            </a:fld>
            <a:endParaRPr lang="en-US"/>
          </a:p>
        </p:txBody>
      </p:sp>
    </p:spTree>
    <p:extLst>
      <p:ext uri="{BB962C8B-B14F-4D97-AF65-F5344CB8AC3E}">
        <p14:creationId xmlns:p14="http://schemas.microsoft.com/office/powerpoint/2010/main" val="246621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34B16DB-C845-4514-BAD9-0DE44C11F0B5}" type="datetimeFigureOut">
              <a:rPr lang="en-US" smtClean="0"/>
              <a:t>12/25/2021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46CA84A-D90B-4788-A129-9565AC5F198F}" type="slidenum">
              <a:rPr lang="en-US" smtClean="0"/>
              <a:t>‹#›</a:t>
            </a:fld>
            <a:endParaRPr lang="en-US"/>
          </a:p>
        </p:txBody>
      </p:sp>
    </p:spTree>
    <p:extLst>
      <p:ext uri="{BB962C8B-B14F-4D97-AF65-F5344CB8AC3E}">
        <p14:creationId xmlns:p14="http://schemas.microsoft.com/office/powerpoint/2010/main" val="318828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F34B16DB-C845-4514-BAD9-0DE44C11F0B5}" type="datetimeFigureOut">
              <a:rPr lang="en-US" smtClean="0"/>
              <a:t>12/25/2021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46CA84A-D90B-4788-A129-9565AC5F198F}" type="slidenum">
              <a:rPr lang="en-US" smtClean="0"/>
              <a:t>‹#›</a:t>
            </a:fld>
            <a:endParaRPr lang="en-US"/>
          </a:p>
        </p:txBody>
      </p:sp>
    </p:spTree>
    <p:extLst>
      <p:ext uri="{BB962C8B-B14F-4D97-AF65-F5344CB8AC3E}">
        <p14:creationId xmlns:p14="http://schemas.microsoft.com/office/powerpoint/2010/main" val="245448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34B16DB-C845-4514-BAD9-0DE44C11F0B5}"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CA84A-D90B-4788-A129-9565AC5F198F}" type="slidenum">
              <a:rPr lang="en-US" smtClean="0"/>
              <a:t>‹#›</a:t>
            </a:fld>
            <a:endParaRPr lang="en-US"/>
          </a:p>
        </p:txBody>
      </p:sp>
    </p:spTree>
    <p:extLst>
      <p:ext uri="{BB962C8B-B14F-4D97-AF65-F5344CB8AC3E}">
        <p14:creationId xmlns:p14="http://schemas.microsoft.com/office/powerpoint/2010/main" val="321033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34B16DB-C845-4514-BAD9-0DE44C11F0B5}" type="datetimeFigureOut">
              <a:rPr lang="en-US" smtClean="0"/>
              <a:t>12/25/2021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46CA84A-D90B-4788-A129-9565AC5F198F}" type="slidenum">
              <a:rPr lang="en-US" smtClean="0"/>
              <a:t>‹#›</a:t>
            </a:fld>
            <a:endParaRPr lang="en-US"/>
          </a:p>
        </p:txBody>
      </p:sp>
    </p:spTree>
    <p:extLst>
      <p:ext uri="{BB962C8B-B14F-4D97-AF65-F5344CB8AC3E}">
        <p14:creationId xmlns:p14="http://schemas.microsoft.com/office/powerpoint/2010/main" val="26375031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class-2</a:t>
            </a:r>
            <a:endParaRPr lang="en-US" dirty="0"/>
          </a:p>
        </p:txBody>
      </p:sp>
      <p:sp>
        <p:nvSpPr>
          <p:cNvPr id="3" name="Subtitle 2"/>
          <p:cNvSpPr>
            <a:spLocks noGrp="1"/>
          </p:cNvSpPr>
          <p:nvPr>
            <p:ph type="subTitle" idx="1"/>
          </p:nvPr>
        </p:nvSpPr>
        <p:spPr>
          <a:xfrm>
            <a:off x="1154955" y="4971344"/>
            <a:ext cx="8825658" cy="861420"/>
          </a:xfrm>
        </p:spPr>
        <p:txBody>
          <a:bodyPr>
            <a:normAutofit fontScale="70000" lnSpcReduction="20000"/>
          </a:bodyPr>
          <a:lstStyle/>
          <a:p>
            <a:r>
              <a:rPr lang="en-US" dirty="0" smtClean="0"/>
              <a:t>Pollab Ahmed</a:t>
            </a:r>
          </a:p>
          <a:p>
            <a:r>
              <a:rPr lang="en-US" dirty="0" smtClean="0"/>
              <a:t>SQA Engineer</a:t>
            </a:r>
          </a:p>
          <a:p>
            <a:r>
              <a:rPr lang="en-US" dirty="0" smtClean="0"/>
              <a:t>Spring Rain Private Ltd</a:t>
            </a:r>
            <a:endParaRPr lang="en-US" dirty="0"/>
          </a:p>
        </p:txBody>
      </p:sp>
    </p:spTree>
    <p:extLst>
      <p:ext uri="{BB962C8B-B14F-4D97-AF65-F5344CB8AC3E}">
        <p14:creationId xmlns:p14="http://schemas.microsoft.com/office/powerpoint/2010/main" val="409182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US" dirty="0"/>
          </a:p>
        </p:txBody>
      </p:sp>
      <p:pic>
        <p:nvPicPr>
          <p:cNvPr id="6" name="Picture 5"/>
          <p:cNvPicPr>
            <a:picLocks noChangeAspect="1"/>
          </p:cNvPicPr>
          <p:nvPr/>
        </p:nvPicPr>
        <p:blipFill>
          <a:blip r:embed="rId2"/>
          <a:stretch>
            <a:fillRect/>
          </a:stretch>
        </p:blipFill>
        <p:spPr>
          <a:xfrm>
            <a:off x="4161668" y="1853248"/>
            <a:ext cx="2373607" cy="1600805"/>
          </a:xfrm>
          <a:prstGeom prst="rect">
            <a:avLst/>
          </a:prstGeom>
        </p:spPr>
      </p:pic>
      <p:pic>
        <p:nvPicPr>
          <p:cNvPr id="3" name="Picture 2"/>
          <p:cNvPicPr>
            <a:picLocks noChangeAspect="1"/>
          </p:cNvPicPr>
          <p:nvPr/>
        </p:nvPicPr>
        <p:blipFill>
          <a:blip r:embed="rId3"/>
          <a:stretch>
            <a:fillRect/>
          </a:stretch>
        </p:blipFill>
        <p:spPr>
          <a:xfrm>
            <a:off x="1479306" y="3546416"/>
            <a:ext cx="9160374" cy="3233074"/>
          </a:xfrm>
          <a:prstGeom prst="rect">
            <a:avLst/>
          </a:prstGeom>
        </p:spPr>
      </p:pic>
    </p:spTree>
    <p:extLst>
      <p:ext uri="{BB962C8B-B14F-4D97-AF65-F5344CB8AC3E}">
        <p14:creationId xmlns:p14="http://schemas.microsoft.com/office/powerpoint/2010/main" val="3557088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Join</a:t>
            </a:r>
            <a:endParaRPr lang="en-US" dirty="0"/>
          </a:p>
        </p:txBody>
      </p:sp>
      <p:pic>
        <p:nvPicPr>
          <p:cNvPr id="5" name="Picture 4"/>
          <p:cNvPicPr>
            <a:picLocks noChangeAspect="1"/>
          </p:cNvPicPr>
          <p:nvPr/>
        </p:nvPicPr>
        <p:blipFill>
          <a:blip r:embed="rId2"/>
          <a:stretch>
            <a:fillRect/>
          </a:stretch>
        </p:blipFill>
        <p:spPr>
          <a:xfrm>
            <a:off x="4098890" y="1853248"/>
            <a:ext cx="2499164" cy="1598889"/>
          </a:xfrm>
          <a:prstGeom prst="rect">
            <a:avLst/>
          </a:prstGeom>
        </p:spPr>
      </p:pic>
      <p:pic>
        <p:nvPicPr>
          <p:cNvPr id="3" name="Picture 2"/>
          <p:cNvPicPr>
            <a:picLocks noChangeAspect="1"/>
          </p:cNvPicPr>
          <p:nvPr/>
        </p:nvPicPr>
        <p:blipFill>
          <a:blip r:embed="rId3"/>
          <a:stretch>
            <a:fillRect/>
          </a:stretch>
        </p:blipFill>
        <p:spPr>
          <a:xfrm>
            <a:off x="1607125" y="3534737"/>
            <a:ext cx="8853950" cy="3323263"/>
          </a:xfrm>
          <a:prstGeom prst="rect">
            <a:avLst/>
          </a:prstGeom>
        </p:spPr>
      </p:pic>
    </p:spTree>
    <p:extLst>
      <p:ext uri="{BB962C8B-B14F-4D97-AF65-F5344CB8AC3E}">
        <p14:creationId xmlns:p14="http://schemas.microsoft.com/office/powerpoint/2010/main" val="3737581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Join</a:t>
            </a:r>
            <a:endParaRPr lang="en-US" dirty="0"/>
          </a:p>
        </p:txBody>
      </p:sp>
      <p:pic>
        <p:nvPicPr>
          <p:cNvPr id="6" name="Picture 5"/>
          <p:cNvPicPr>
            <a:picLocks noChangeAspect="1"/>
          </p:cNvPicPr>
          <p:nvPr/>
        </p:nvPicPr>
        <p:blipFill>
          <a:blip r:embed="rId2"/>
          <a:stretch>
            <a:fillRect/>
          </a:stretch>
        </p:blipFill>
        <p:spPr>
          <a:xfrm>
            <a:off x="4618191" y="1853248"/>
            <a:ext cx="2551146" cy="1545734"/>
          </a:xfrm>
          <a:prstGeom prst="rect">
            <a:avLst/>
          </a:prstGeom>
        </p:spPr>
      </p:pic>
      <p:pic>
        <p:nvPicPr>
          <p:cNvPr id="3" name="Picture 2"/>
          <p:cNvPicPr>
            <a:picLocks noChangeAspect="1"/>
          </p:cNvPicPr>
          <p:nvPr/>
        </p:nvPicPr>
        <p:blipFill>
          <a:blip r:embed="rId3"/>
          <a:stretch>
            <a:fillRect/>
          </a:stretch>
        </p:blipFill>
        <p:spPr>
          <a:xfrm>
            <a:off x="1431547" y="3500581"/>
            <a:ext cx="9014780" cy="3255567"/>
          </a:xfrm>
          <a:prstGeom prst="rect">
            <a:avLst/>
          </a:prstGeom>
        </p:spPr>
      </p:pic>
    </p:spTree>
    <p:extLst>
      <p:ext uri="{BB962C8B-B14F-4D97-AF65-F5344CB8AC3E}">
        <p14:creationId xmlns:p14="http://schemas.microsoft.com/office/powerpoint/2010/main" val="1958393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pic>
        <p:nvPicPr>
          <p:cNvPr id="3" name="Picture 2"/>
          <p:cNvPicPr>
            <a:picLocks noChangeAspect="1"/>
          </p:cNvPicPr>
          <p:nvPr/>
        </p:nvPicPr>
        <p:blipFill>
          <a:blip r:embed="rId2"/>
          <a:stretch>
            <a:fillRect/>
          </a:stretch>
        </p:blipFill>
        <p:spPr>
          <a:xfrm>
            <a:off x="646111" y="1853248"/>
            <a:ext cx="10912109" cy="4728255"/>
          </a:xfrm>
          <a:prstGeom prst="rect">
            <a:avLst/>
          </a:prstGeom>
        </p:spPr>
      </p:pic>
    </p:spTree>
    <p:extLst>
      <p:ext uri="{BB962C8B-B14F-4D97-AF65-F5344CB8AC3E}">
        <p14:creationId xmlns:p14="http://schemas.microsoft.com/office/powerpoint/2010/main" val="3447470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 All</a:t>
            </a:r>
            <a:endParaRPr lang="en-US" dirty="0"/>
          </a:p>
        </p:txBody>
      </p:sp>
      <p:pic>
        <p:nvPicPr>
          <p:cNvPr id="3" name="Picture 2"/>
          <p:cNvPicPr>
            <a:picLocks noChangeAspect="1"/>
          </p:cNvPicPr>
          <p:nvPr/>
        </p:nvPicPr>
        <p:blipFill>
          <a:blip r:embed="rId2"/>
          <a:stretch>
            <a:fillRect/>
          </a:stretch>
        </p:blipFill>
        <p:spPr>
          <a:xfrm>
            <a:off x="1822088" y="1448734"/>
            <a:ext cx="8344623" cy="5105842"/>
          </a:xfrm>
          <a:prstGeom prst="rect">
            <a:avLst/>
          </a:prstGeom>
        </p:spPr>
      </p:pic>
    </p:spTree>
    <p:extLst>
      <p:ext uri="{BB962C8B-B14F-4D97-AF65-F5344CB8AC3E}">
        <p14:creationId xmlns:p14="http://schemas.microsoft.com/office/powerpoint/2010/main" val="2926919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p:txBody>
          <a:bodyPr/>
          <a:lstStyle/>
          <a:p>
            <a:r>
              <a:rPr lang="en-US" dirty="0" smtClean="0"/>
              <a:t>Normalization is a way of organizing the data in the database. It divides a table into multiple tables to reduce data redundancy and dependency.</a:t>
            </a:r>
          </a:p>
          <a:p>
            <a:r>
              <a:rPr lang="en-US" dirty="0" smtClean="0"/>
              <a:t>It helps developers to integrate entity relationship model thus CRUD operation can be done easily.</a:t>
            </a:r>
          </a:p>
          <a:p>
            <a:r>
              <a:rPr lang="en-US" dirty="0" smtClean="0"/>
              <a:t>Normalization need to be done at the early stage of database construction. Otherwise, the whole database will be reconstructed at the later stage.</a:t>
            </a:r>
            <a:endParaRPr lang="en-US" dirty="0"/>
          </a:p>
        </p:txBody>
      </p:sp>
    </p:spTree>
    <p:extLst>
      <p:ext uri="{BB962C8B-B14F-4D97-AF65-F5344CB8AC3E}">
        <p14:creationId xmlns:p14="http://schemas.microsoft.com/office/powerpoint/2010/main" val="24739950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60242" y="1906631"/>
            <a:ext cx="11846391" cy="3367333"/>
          </a:xfrm>
          <a:prstGeom prst="rect">
            <a:avLst/>
          </a:prstGeom>
        </p:spPr>
      </p:pic>
    </p:spTree>
    <p:extLst>
      <p:ext uri="{BB962C8B-B14F-4D97-AF65-F5344CB8AC3E}">
        <p14:creationId xmlns:p14="http://schemas.microsoft.com/office/powerpoint/2010/main" val="2545994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baseline="30000" dirty="0" smtClean="0"/>
              <a:t>st</a:t>
            </a:r>
            <a:r>
              <a:rPr lang="en-US" dirty="0" smtClean="0"/>
              <a:t> Normal Form</a:t>
            </a:r>
            <a:endParaRPr lang="en-US" dirty="0"/>
          </a:p>
        </p:txBody>
      </p:sp>
      <p:sp>
        <p:nvSpPr>
          <p:cNvPr id="3" name="Content Placeholder 2"/>
          <p:cNvSpPr>
            <a:spLocks noGrp="1"/>
          </p:cNvSpPr>
          <p:nvPr>
            <p:ph idx="1"/>
          </p:nvPr>
        </p:nvSpPr>
        <p:spPr/>
        <p:txBody>
          <a:bodyPr/>
          <a:lstStyle/>
          <a:p>
            <a:r>
              <a:rPr lang="en-US" dirty="0" smtClean="0"/>
              <a:t>Rule:</a:t>
            </a:r>
          </a:p>
          <a:p>
            <a:r>
              <a:rPr lang="en-US" dirty="0"/>
              <a:t>Each table cell should contain a single value.</a:t>
            </a:r>
          </a:p>
          <a:p>
            <a:r>
              <a:rPr lang="en-US" dirty="0"/>
              <a:t>Each record needs to be unique.</a:t>
            </a:r>
          </a:p>
          <a:p>
            <a:endParaRPr lang="en-US" dirty="0"/>
          </a:p>
        </p:txBody>
      </p:sp>
    </p:spTree>
    <p:extLst>
      <p:ext uri="{BB962C8B-B14F-4D97-AF65-F5344CB8AC3E}">
        <p14:creationId xmlns:p14="http://schemas.microsoft.com/office/powerpoint/2010/main" val="2865551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2NF</a:t>
            </a:r>
            <a:endParaRPr lang="en-US" dirty="0"/>
          </a:p>
        </p:txBody>
      </p:sp>
      <p:sp>
        <p:nvSpPr>
          <p:cNvPr id="3" name="Content Placeholder 2"/>
          <p:cNvSpPr>
            <a:spLocks noGrp="1"/>
          </p:cNvSpPr>
          <p:nvPr>
            <p:ph idx="1"/>
          </p:nvPr>
        </p:nvSpPr>
        <p:spPr/>
        <p:txBody>
          <a:bodyPr/>
          <a:lstStyle/>
          <a:p>
            <a:r>
              <a:rPr lang="en-US" dirty="0" smtClean="0"/>
              <a:t>Rule:</a:t>
            </a:r>
          </a:p>
          <a:p>
            <a:r>
              <a:rPr lang="en-US" dirty="0" smtClean="0"/>
              <a:t>Rule 1 - Be in 1NF</a:t>
            </a:r>
          </a:p>
          <a:p>
            <a:r>
              <a:rPr lang="en-US" dirty="0"/>
              <a:t>Rule 2- A</a:t>
            </a:r>
            <a:r>
              <a:rPr lang="en-US" dirty="0" smtClean="0"/>
              <a:t>ll </a:t>
            </a:r>
            <a:r>
              <a:rPr lang="en-US" dirty="0"/>
              <a:t>the non-key attribute of the table is fully dependent on the primary key.</a:t>
            </a:r>
            <a:endParaRPr lang="en-US" dirty="0" smtClean="0"/>
          </a:p>
          <a:p>
            <a:endParaRPr lang="en-US" dirty="0"/>
          </a:p>
        </p:txBody>
      </p:sp>
    </p:spTree>
    <p:extLst>
      <p:ext uri="{BB962C8B-B14F-4D97-AF65-F5344CB8AC3E}">
        <p14:creationId xmlns:p14="http://schemas.microsoft.com/office/powerpoint/2010/main" val="765278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3NF</a:t>
            </a:r>
            <a:endParaRPr lang="en-US" dirty="0"/>
          </a:p>
        </p:txBody>
      </p:sp>
      <p:sp>
        <p:nvSpPr>
          <p:cNvPr id="3" name="Content Placeholder 2"/>
          <p:cNvSpPr>
            <a:spLocks noGrp="1"/>
          </p:cNvSpPr>
          <p:nvPr>
            <p:ph idx="1"/>
          </p:nvPr>
        </p:nvSpPr>
        <p:spPr/>
        <p:txBody>
          <a:bodyPr/>
          <a:lstStyle/>
          <a:p>
            <a:r>
              <a:rPr lang="en-US" dirty="0"/>
              <a:t>Rule 1- Be in 2NF</a:t>
            </a:r>
          </a:p>
          <a:p>
            <a:r>
              <a:rPr lang="en-US" dirty="0"/>
              <a:t>Rule 2- Has no transitive functional dependencies</a:t>
            </a:r>
          </a:p>
          <a:p>
            <a:endParaRPr lang="en-US" dirty="0"/>
          </a:p>
        </p:txBody>
      </p:sp>
    </p:spTree>
    <p:extLst>
      <p:ext uri="{BB962C8B-B14F-4D97-AF65-F5344CB8AC3E}">
        <p14:creationId xmlns:p14="http://schemas.microsoft.com/office/powerpoint/2010/main" val="301133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r>
              <a:rPr lang="en-US" dirty="0" smtClean="0"/>
              <a:t>Sub-queries</a:t>
            </a:r>
          </a:p>
          <a:p>
            <a:r>
              <a:rPr lang="en-US" dirty="0"/>
              <a:t>Key in </a:t>
            </a:r>
            <a:r>
              <a:rPr lang="en-US" dirty="0" smtClean="0"/>
              <a:t>SQL</a:t>
            </a:r>
            <a:endParaRPr lang="en-US" dirty="0"/>
          </a:p>
          <a:p>
            <a:r>
              <a:rPr lang="en-US" dirty="0" smtClean="0"/>
              <a:t>Join</a:t>
            </a:r>
            <a:endParaRPr lang="en-US" dirty="0" smtClean="0"/>
          </a:p>
          <a:p>
            <a:r>
              <a:rPr lang="en-US" dirty="0" smtClean="0"/>
              <a:t>Normalization</a:t>
            </a:r>
          </a:p>
          <a:p>
            <a:r>
              <a:rPr lang="en-US" dirty="0" smtClean="0"/>
              <a:t>Interview questions</a:t>
            </a:r>
          </a:p>
          <a:p>
            <a:endParaRPr lang="en-US" dirty="0"/>
          </a:p>
          <a:p>
            <a:endParaRPr lang="en-US" dirty="0"/>
          </a:p>
        </p:txBody>
      </p:sp>
    </p:spTree>
    <p:extLst>
      <p:ext uri="{BB962C8B-B14F-4D97-AF65-F5344CB8AC3E}">
        <p14:creationId xmlns:p14="http://schemas.microsoft.com/office/powerpoint/2010/main" val="1507788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Normal Forms</a:t>
            </a:r>
            <a:endParaRPr lang="en-US" dirty="0"/>
          </a:p>
        </p:txBody>
      </p:sp>
      <p:sp>
        <p:nvSpPr>
          <p:cNvPr id="3" name="Content Placeholder 2"/>
          <p:cNvSpPr>
            <a:spLocks noGrp="1"/>
          </p:cNvSpPr>
          <p:nvPr>
            <p:ph idx="1"/>
          </p:nvPr>
        </p:nvSpPr>
        <p:spPr/>
        <p:txBody>
          <a:bodyPr/>
          <a:lstStyle/>
          <a:p>
            <a:r>
              <a:rPr lang="en-US" dirty="0" smtClean="0"/>
              <a:t>BCNF(3.5)(Boyce-</a:t>
            </a:r>
            <a:r>
              <a:rPr lang="en-US" dirty="0" err="1" smtClean="0"/>
              <a:t>Codd</a:t>
            </a:r>
            <a:r>
              <a:rPr lang="en-US" dirty="0" smtClean="0"/>
              <a:t> Normal Form)(Mapping table)</a:t>
            </a:r>
          </a:p>
          <a:p>
            <a:r>
              <a:rPr lang="en-US" dirty="0" smtClean="0"/>
              <a:t>4NF</a:t>
            </a:r>
          </a:p>
          <a:p>
            <a:r>
              <a:rPr lang="en-US" dirty="0" smtClean="0"/>
              <a:t>5NF</a:t>
            </a:r>
          </a:p>
          <a:p>
            <a:r>
              <a:rPr lang="en-US" dirty="0" smtClean="0"/>
              <a:t>6NF</a:t>
            </a:r>
            <a:endParaRPr lang="en-US" dirty="0"/>
          </a:p>
        </p:txBody>
      </p:sp>
    </p:spTree>
    <p:extLst>
      <p:ext uri="{BB962C8B-B14F-4D97-AF65-F5344CB8AC3E}">
        <p14:creationId xmlns:p14="http://schemas.microsoft.com/office/powerpoint/2010/main" val="1990191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normAutofit lnSpcReduction="10000"/>
          </a:bodyPr>
          <a:lstStyle/>
          <a:p>
            <a:r>
              <a:rPr lang="en-US" dirty="0" smtClean="0"/>
              <a:t>1. What is Primary key, Foreign key, Candidate key, Cascading?</a:t>
            </a:r>
          </a:p>
          <a:p>
            <a:r>
              <a:rPr lang="en-US" dirty="0" smtClean="0"/>
              <a:t>2. Differentiate between delete, truncate and drop.</a:t>
            </a:r>
          </a:p>
          <a:p>
            <a:r>
              <a:rPr lang="en-US" dirty="0" smtClean="0"/>
              <a:t>3. Difference between DBMS and RDBMS.</a:t>
            </a:r>
          </a:p>
          <a:p>
            <a:r>
              <a:rPr lang="en-US" dirty="0" smtClean="0"/>
              <a:t>4. What do you understand by data redundancy?</a:t>
            </a:r>
          </a:p>
          <a:p>
            <a:r>
              <a:rPr lang="en-US" dirty="0" smtClean="0"/>
              <a:t>5. What are the various types of relationship in database?</a:t>
            </a:r>
          </a:p>
          <a:p>
            <a:r>
              <a:rPr lang="en-US" dirty="0" smtClean="0"/>
              <a:t>6. What is BCNF?</a:t>
            </a:r>
          </a:p>
          <a:p>
            <a:r>
              <a:rPr lang="en-US" dirty="0" smtClean="0"/>
              <a:t>7. What is stored procedure?</a:t>
            </a:r>
          </a:p>
          <a:p>
            <a:r>
              <a:rPr lang="en-US" dirty="0" smtClean="0"/>
              <a:t>8. Do you know the aggregate functions of database?</a:t>
            </a:r>
          </a:p>
          <a:p>
            <a:r>
              <a:rPr lang="en-US" dirty="0" smtClean="0"/>
              <a:t>9. Explain, Inner, Left, Right and Cross join.</a:t>
            </a:r>
          </a:p>
          <a:p>
            <a:r>
              <a:rPr lang="en-US" dirty="0" smtClean="0"/>
              <a:t>10. Find the 2</a:t>
            </a:r>
            <a:r>
              <a:rPr lang="en-US" baseline="30000" dirty="0" smtClean="0"/>
              <a:t>nd</a:t>
            </a:r>
            <a:r>
              <a:rPr lang="en-US" dirty="0" smtClean="0"/>
              <a:t> highest product price.</a:t>
            </a:r>
            <a:endParaRPr lang="en-US" dirty="0"/>
          </a:p>
        </p:txBody>
      </p:sp>
    </p:spTree>
    <p:extLst>
      <p:ext uri="{BB962C8B-B14F-4D97-AF65-F5344CB8AC3E}">
        <p14:creationId xmlns:p14="http://schemas.microsoft.com/office/powerpoint/2010/main" val="25896970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3164" y="2706390"/>
            <a:ext cx="4174836" cy="1400530"/>
          </a:xfrm>
        </p:spPr>
        <p:txBody>
          <a:bodyPr/>
          <a:lstStyle/>
          <a:p>
            <a:r>
              <a:rPr lang="en-US" dirty="0" smtClean="0"/>
              <a:t>Any Questions?</a:t>
            </a:r>
            <a:endParaRPr lang="en-US" dirty="0"/>
          </a:p>
        </p:txBody>
      </p:sp>
    </p:spTree>
    <p:extLst>
      <p:ext uri="{BB962C8B-B14F-4D97-AF65-F5344CB8AC3E}">
        <p14:creationId xmlns:p14="http://schemas.microsoft.com/office/powerpoint/2010/main" val="3198680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Sub-queries</a:t>
            </a:r>
            <a:endParaRPr lang="en-US" dirty="0"/>
          </a:p>
        </p:txBody>
      </p:sp>
      <p:sp>
        <p:nvSpPr>
          <p:cNvPr id="3" name="Content Placeholder 2"/>
          <p:cNvSpPr>
            <a:spLocks noGrp="1"/>
          </p:cNvSpPr>
          <p:nvPr>
            <p:ph idx="1"/>
          </p:nvPr>
        </p:nvSpPr>
        <p:spPr/>
        <p:txBody>
          <a:bodyPr/>
          <a:lstStyle/>
          <a:p>
            <a:r>
              <a:rPr lang="en-US" i="1" dirty="0"/>
              <a:t>An SQL subquery is a query inside another query. It is used in the WHERE or HAVING clause of an SQL statement. Subqueries let you specify the results of one query as an argument in another query.</a:t>
            </a:r>
            <a:endParaRPr lang="en-US" dirty="0" smtClean="0"/>
          </a:p>
          <a:p>
            <a:r>
              <a:rPr lang="en-US" dirty="0"/>
              <a:t>SELECT </a:t>
            </a:r>
            <a:r>
              <a:rPr lang="en-US" dirty="0" err="1"/>
              <a:t>product_name</a:t>
            </a:r>
            <a:r>
              <a:rPr lang="en-US" dirty="0"/>
              <a:t> FROM products WHERE </a:t>
            </a:r>
            <a:r>
              <a:rPr lang="en-US" dirty="0" err="1"/>
              <a:t>product_price</a:t>
            </a:r>
            <a:r>
              <a:rPr lang="en-US" dirty="0"/>
              <a:t> = (SELECT MAX(</a:t>
            </a:r>
            <a:r>
              <a:rPr lang="en-US" dirty="0" err="1"/>
              <a:t>product_price</a:t>
            </a:r>
            <a:r>
              <a:rPr lang="en-US" dirty="0"/>
              <a:t>) FROM products);</a:t>
            </a:r>
          </a:p>
          <a:p>
            <a:r>
              <a:rPr lang="en-US" dirty="0" smtClean="0"/>
              <a:t>SELECT MAX(</a:t>
            </a:r>
            <a:r>
              <a:rPr lang="en-US" dirty="0" err="1" smtClean="0"/>
              <a:t>product_price</a:t>
            </a:r>
            <a:r>
              <a:rPr lang="en-US" dirty="0" smtClean="0"/>
              <a:t>) FROM products WHERE </a:t>
            </a:r>
            <a:r>
              <a:rPr lang="en-US" dirty="0" err="1" smtClean="0"/>
              <a:t>product_price</a:t>
            </a:r>
            <a:r>
              <a:rPr lang="en-US" dirty="0" smtClean="0"/>
              <a:t> NOT IN (SELECT MAX(</a:t>
            </a:r>
            <a:r>
              <a:rPr lang="en-US" dirty="0" err="1" smtClean="0"/>
              <a:t>product_price</a:t>
            </a:r>
            <a:r>
              <a:rPr lang="en-US" dirty="0" smtClean="0"/>
              <a:t>) FROM products);</a:t>
            </a:r>
          </a:p>
          <a:p>
            <a:endParaRPr lang="en-US" dirty="0"/>
          </a:p>
        </p:txBody>
      </p:sp>
    </p:spTree>
    <p:extLst>
      <p:ext uri="{BB962C8B-B14F-4D97-AF65-F5344CB8AC3E}">
        <p14:creationId xmlns:p14="http://schemas.microsoft.com/office/powerpoint/2010/main" val="103998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 SQL</a:t>
            </a:r>
            <a:endParaRPr lang="en-US" dirty="0"/>
          </a:p>
        </p:txBody>
      </p:sp>
      <p:sp>
        <p:nvSpPr>
          <p:cNvPr id="3" name="Content Placeholder 2"/>
          <p:cNvSpPr>
            <a:spLocks noGrp="1"/>
          </p:cNvSpPr>
          <p:nvPr>
            <p:ph idx="1"/>
          </p:nvPr>
        </p:nvSpPr>
        <p:spPr/>
        <p:txBody>
          <a:bodyPr/>
          <a:lstStyle/>
          <a:p>
            <a:r>
              <a:rPr lang="en-US" dirty="0" smtClean="0"/>
              <a:t>Primary key</a:t>
            </a:r>
          </a:p>
          <a:p>
            <a:r>
              <a:rPr lang="en-US" dirty="0" smtClean="0"/>
              <a:t>Foreign Key</a:t>
            </a:r>
          </a:p>
          <a:p>
            <a:r>
              <a:rPr lang="en-US" dirty="0" smtClean="0"/>
              <a:t>Composite key</a:t>
            </a:r>
          </a:p>
          <a:p>
            <a:r>
              <a:rPr lang="en-US" dirty="0" smtClean="0"/>
              <a:t>Candidate key</a:t>
            </a:r>
          </a:p>
        </p:txBody>
      </p:sp>
    </p:spTree>
    <p:extLst>
      <p:ext uri="{BB962C8B-B14F-4D97-AF65-F5344CB8AC3E}">
        <p14:creationId xmlns:p14="http://schemas.microsoft.com/office/powerpoint/2010/main" val="174287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a:t>
            </a:r>
            <a:endParaRPr lang="en-US" dirty="0"/>
          </a:p>
        </p:txBody>
      </p:sp>
      <p:sp>
        <p:nvSpPr>
          <p:cNvPr id="3" name="Content Placeholder 2"/>
          <p:cNvSpPr>
            <a:spLocks noGrp="1"/>
          </p:cNvSpPr>
          <p:nvPr>
            <p:ph idx="1"/>
          </p:nvPr>
        </p:nvSpPr>
        <p:spPr/>
        <p:txBody>
          <a:bodyPr/>
          <a:lstStyle/>
          <a:p>
            <a:r>
              <a:rPr lang="en-US" dirty="0"/>
              <a:t>A </a:t>
            </a:r>
            <a:r>
              <a:rPr lang="en-US" dirty="0" smtClean="0"/>
              <a:t>primary key </a:t>
            </a:r>
            <a:r>
              <a:rPr lang="en-US" dirty="0"/>
              <a:t>is a single column value used to identify a database record uniquely</a:t>
            </a:r>
            <a:r>
              <a:rPr lang="en-US" dirty="0" smtClean="0"/>
              <a:t>.</a:t>
            </a:r>
          </a:p>
          <a:p>
            <a:r>
              <a:rPr lang="en-US" dirty="0"/>
              <a:t>A </a:t>
            </a:r>
            <a:r>
              <a:rPr lang="en-US" dirty="0" smtClean="0"/>
              <a:t>primary key</a:t>
            </a:r>
            <a:r>
              <a:rPr lang="en-US" dirty="0"/>
              <a:t> cannot be NULL</a:t>
            </a:r>
          </a:p>
          <a:p>
            <a:r>
              <a:rPr lang="en-US" dirty="0"/>
              <a:t>A primary key value must be unique</a:t>
            </a:r>
          </a:p>
          <a:p>
            <a:r>
              <a:rPr lang="en-US" dirty="0"/>
              <a:t>The primary key values should rarely be changed</a:t>
            </a:r>
          </a:p>
          <a:p>
            <a:r>
              <a:rPr lang="en-US" dirty="0"/>
              <a:t>The primary key must be given a value when a new record is inserted.</a:t>
            </a:r>
          </a:p>
          <a:p>
            <a:endParaRPr lang="en-US" dirty="0"/>
          </a:p>
        </p:txBody>
      </p:sp>
    </p:spTree>
    <p:extLst>
      <p:ext uri="{BB962C8B-B14F-4D97-AF65-F5344CB8AC3E}">
        <p14:creationId xmlns:p14="http://schemas.microsoft.com/office/powerpoint/2010/main" val="3773718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a:t>
            </a:r>
            <a:endParaRPr lang="en-US" dirty="0"/>
          </a:p>
        </p:txBody>
      </p:sp>
      <p:sp>
        <p:nvSpPr>
          <p:cNvPr id="3" name="Content Placeholder 2"/>
          <p:cNvSpPr>
            <a:spLocks noGrp="1"/>
          </p:cNvSpPr>
          <p:nvPr>
            <p:ph idx="1"/>
          </p:nvPr>
        </p:nvSpPr>
        <p:spPr/>
        <p:txBody>
          <a:bodyPr/>
          <a:lstStyle/>
          <a:p>
            <a:r>
              <a:rPr lang="en-US" dirty="0"/>
              <a:t>Foreign Key references the primary key of another Table! It helps </a:t>
            </a:r>
            <a:r>
              <a:rPr lang="en-US" dirty="0" smtClean="0"/>
              <a:t>in connecting another Tables.</a:t>
            </a:r>
          </a:p>
          <a:p>
            <a:r>
              <a:rPr lang="en-US" dirty="0"/>
              <a:t>A foreign key can have a different name from its primary key</a:t>
            </a:r>
          </a:p>
          <a:p>
            <a:r>
              <a:rPr lang="en-US" dirty="0"/>
              <a:t>It ensures rows in one table have corresponding rows in another</a:t>
            </a:r>
          </a:p>
          <a:p>
            <a:r>
              <a:rPr lang="en-US" dirty="0"/>
              <a:t>Unlike the Primary key, they do not have to be unique. Most often they aren’t</a:t>
            </a:r>
          </a:p>
          <a:p>
            <a:r>
              <a:rPr lang="en-US" dirty="0"/>
              <a:t>Foreign keys can be null even though primary keys can not</a:t>
            </a:r>
          </a:p>
          <a:p>
            <a:endParaRPr lang="en-US" dirty="0"/>
          </a:p>
        </p:txBody>
      </p:sp>
    </p:spTree>
    <p:extLst>
      <p:ext uri="{BB962C8B-B14F-4D97-AF65-F5344CB8AC3E}">
        <p14:creationId xmlns:p14="http://schemas.microsoft.com/office/powerpoint/2010/main" val="1420507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key</a:t>
            </a:r>
            <a:endParaRPr lang="en-US" dirty="0"/>
          </a:p>
        </p:txBody>
      </p:sp>
      <p:sp>
        <p:nvSpPr>
          <p:cNvPr id="3" name="Content Placeholder 2"/>
          <p:cNvSpPr>
            <a:spLocks noGrp="1"/>
          </p:cNvSpPr>
          <p:nvPr>
            <p:ph idx="1"/>
          </p:nvPr>
        </p:nvSpPr>
        <p:spPr/>
        <p:txBody>
          <a:bodyPr/>
          <a:lstStyle/>
          <a:p>
            <a:r>
              <a:rPr lang="en-US" dirty="0"/>
              <a:t>A composite key is a primary key composed of multiple columns used to identify a record </a:t>
            </a:r>
            <a:r>
              <a:rPr lang="en-US" dirty="0" smtClean="0"/>
              <a:t>uniquely.</a:t>
            </a:r>
          </a:p>
          <a:p>
            <a:r>
              <a:rPr lang="en-US" dirty="0"/>
              <a:t>In our database, we have two people with the same name Robert Phil, but they live in different places</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2510129" y="3895007"/>
            <a:ext cx="6881456" cy="1912786"/>
          </a:xfrm>
          <a:prstGeom prst="rect">
            <a:avLst/>
          </a:prstGeom>
        </p:spPr>
      </p:pic>
    </p:spTree>
    <p:extLst>
      <p:ext uri="{BB962C8B-B14F-4D97-AF65-F5344CB8AC3E}">
        <p14:creationId xmlns:p14="http://schemas.microsoft.com/office/powerpoint/2010/main" val="299742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Candidate key</a:t>
            </a:r>
            <a:endParaRPr lang="en-US" dirty="0"/>
          </a:p>
        </p:txBody>
      </p:sp>
      <p:sp>
        <p:nvSpPr>
          <p:cNvPr id="3" name="Content Placeholder 2"/>
          <p:cNvSpPr>
            <a:spLocks noGrp="1"/>
          </p:cNvSpPr>
          <p:nvPr>
            <p:ph idx="1"/>
          </p:nvPr>
        </p:nvSpPr>
        <p:spPr/>
        <p:txBody>
          <a:bodyPr/>
          <a:lstStyle/>
          <a:p>
            <a:r>
              <a:rPr lang="en-US" dirty="0" smtClean="0"/>
              <a:t>In a table, the columns which can be defined as a primary key, are individually a candidate key.</a:t>
            </a:r>
            <a:endParaRPr lang="en-US" dirty="0"/>
          </a:p>
        </p:txBody>
      </p:sp>
      <p:pic>
        <p:nvPicPr>
          <p:cNvPr id="4" name="Picture 3"/>
          <p:cNvPicPr>
            <a:picLocks noChangeAspect="1"/>
          </p:cNvPicPr>
          <p:nvPr/>
        </p:nvPicPr>
        <p:blipFill>
          <a:blip r:embed="rId2"/>
          <a:stretch>
            <a:fillRect/>
          </a:stretch>
        </p:blipFill>
        <p:spPr>
          <a:xfrm>
            <a:off x="1880505" y="3389659"/>
            <a:ext cx="8169348" cy="1981372"/>
          </a:xfrm>
          <a:prstGeom prst="rect">
            <a:avLst/>
          </a:prstGeom>
        </p:spPr>
      </p:pic>
    </p:spTree>
    <p:extLst>
      <p:ext uri="{BB962C8B-B14F-4D97-AF65-F5344CB8AC3E}">
        <p14:creationId xmlns:p14="http://schemas.microsoft.com/office/powerpoint/2010/main" val="3680837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sp>
        <p:nvSpPr>
          <p:cNvPr id="3" name="Content Placeholder 2"/>
          <p:cNvSpPr>
            <a:spLocks noGrp="1"/>
          </p:cNvSpPr>
          <p:nvPr>
            <p:ph idx="1"/>
          </p:nvPr>
        </p:nvSpPr>
        <p:spPr/>
        <p:txBody>
          <a:bodyPr/>
          <a:lstStyle/>
          <a:p>
            <a:r>
              <a:rPr lang="en-US" dirty="0" smtClean="0"/>
              <a:t>Inner </a:t>
            </a:r>
            <a:r>
              <a:rPr lang="en-US" dirty="0" smtClean="0"/>
              <a:t>join/JOIN</a:t>
            </a:r>
            <a:endParaRPr lang="en-US" dirty="0" smtClean="0"/>
          </a:p>
          <a:p>
            <a:r>
              <a:rPr lang="en-US" dirty="0" smtClean="0"/>
              <a:t>Left join</a:t>
            </a:r>
          </a:p>
          <a:p>
            <a:r>
              <a:rPr lang="en-US" dirty="0" smtClean="0"/>
              <a:t>Right join</a:t>
            </a:r>
          </a:p>
          <a:p>
            <a:r>
              <a:rPr lang="en-US" dirty="0" smtClean="0"/>
              <a:t>Union</a:t>
            </a:r>
          </a:p>
        </p:txBody>
      </p:sp>
    </p:spTree>
    <p:extLst>
      <p:ext uri="{BB962C8B-B14F-4D97-AF65-F5344CB8AC3E}">
        <p14:creationId xmlns:p14="http://schemas.microsoft.com/office/powerpoint/2010/main" val="3193091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764</TotalTime>
  <Words>522</Words>
  <Application>Microsoft Office PowerPoint</Application>
  <PresentationFormat>Widescreen</PresentationFormat>
  <Paragraphs>78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vt:lpstr>
      <vt:lpstr>Database class-2</vt:lpstr>
      <vt:lpstr>Content</vt:lpstr>
      <vt:lpstr>Sub-queries</vt:lpstr>
      <vt:lpstr>Key in SQL</vt:lpstr>
      <vt:lpstr>Primary key</vt:lpstr>
      <vt:lpstr>Foreign Key</vt:lpstr>
      <vt:lpstr>Composite key</vt:lpstr>
      <vt:lpstr>Candidate key</vt:lpstr>
      <vt:lpstr>Join</vt:lpstr>
      <vt:lpstr>Inner Join</vt:lpstr>
      <vt:lpstr>Right Join</vt:lpstr>
      <vt:lpstr>Left Join</vt:lpstr>
      <vt:lpstr>Union</vt:lpstr>
      <vt:lpstr>Union All</vt:lpstr>
      <vt:lpstr>Normalization</vt:lpstr>
      <vt:lpstr>PowerPoint Presentation</vt:lpstr>
      <vt:lpstr>1st Normal Form</vt:lpstr>
      <vt:lpstr>2NF</vt:lpstr>
      <vt:lpstr>3NF</vt:lpstr>
      <vt:lpstr>More Normal Forms</vt:lpstr>
      <vt:lpstr>Interview Questions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class-2</dc:title>
  <dc:creator>Pollab  Ahmed</dc:creator>
  <cp:lastModifiedBy>Pollab  Ahmed</cp:lastModifiedBy>
  <cp:revision>35</cp:revision>
  <dcterms:created xsi:type="dcterms:W3CDTF">2021-12-17T06:07:13Z</dcterms:created>
  <dcterms:modified xsi:type="dcterms:W3CDTF">2021-12-25T16:51:28Z</dcterms:modified>
</cp:coreProperties>
</file>